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2" r:id="rId4"/>
    <p:sldMasterId id="214748369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Helvetica Neue"/>
      <p:regular r:id="rId28"/>
      <p:bold r:id="rId29"/>
      <p:italic r:id="rId30"/>
      <p:boldItalic r:id="rId31"/>
    </p:embeddedFont>
    <p:embeddedFont>
      <p:font typeface="Spectral"/>
      <p:regular r:id="rId32"/>
      <p:bold r:id="rId33"/>
      <p:italic r:id="rId34"/>
      <p:boldItalic r:id="rId35"/>
    </p:embeddedFont>
    <p:embeddedFont>
      <p:font typeface="Helvetica Neue Light"/>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HelveticaNeue-regular.fntdata"/><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HelveticaNeue-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HelveticaNeue-boldItalic.fntdata"/><Relationship Id="rId30" Type="http://schemas.openxmlformats.org/officeDocument/2006/relationships/font" Target="fonts/HelveticaNeue-italic.fntdata"/><Relationship Id="rId11" Type="http://schemas.openxmlformats.org/officeDocument/2006/relationships/slide" Target="slides/slide5.xml"/><Relationship Id="rId33" Type="http://schemas.openxmlformats.org/officeDocument/2006/relationships/font" Target="fonts/Spectral-bold.fntdata"/><Relationship Id="rId10" Type="http://schemas.openxmlformats.org/officeDocument/2006/relationships/slide" Target="slides/slide4.xml"/><Relationship Id="rId32" Type="http://schemas.openxmlformats.org/officeDocument/2006/relationships/font" Target="fonts/Spectral-regular.fntdata"/><Relationship Id="rId13" Type="http://schemas.openxmlformats.org/officeDocument/2006/relationships/slide" Target="slides/slide7.xml"/><Relationship Id="rId35" Type="http://schemas.openxmlformats.org/officeDocument/2006/relationships/font" Target="fonts/Spectral-boldItalic.fntdata"/><Relationship Id="rId12" Type="http://schemas.openxmlformats.org/officeDocument/2006/relationships/slide" Target="slides/slide6.xml"/><Relationship Id="rId34" Type="http://schemas.openxmlformats.org/officeDocument/2006/relationships/font" Target="fonts/Spectral-italic.fntdata"/><Relationship Id="rId15" Type="http://schemas.openxmlformats.org/officeDocument/2006/relationships/slide" Target="slides/slide9.xml"/><Relationship Id="rId37" Type="http://schemas.openxmlformats.org/officeDocument/2006/relationships/font" Target="fonts/HelveticaNeueLight-bold.fntdata"/><Relationship Id="rId14" Type="http://schemas.openxmlformats.org/officeDocument/2006/relationships/slide" Target="slides/slide8.xml"/><Relationship Id="rId36" Type="http://schemas.openxmlformats.org/officeDocument/2006/relationships/font" Target="fonts/HelveticaNeueLight-regular.fntdata"/><Relationship Id="rId17" Type="http://schemas.openxmlformats.org/officeDocument/2006/relationships/slide" Target="slides/slide11.xml"/><Relationship Id="rId39" Type="http://schemas.openxmlformats.org/officeDocument/2006/relationships/font" Target="fonts/HelveticaNeueLight-boldItalic.fntdata"/><Relationship Id="rId16" Type="http://schemas.openxmlformats.org/officeDocument/2006/relationships/slide" Target="slides/slide10.xml"/><Relationship Id="rId38" Type="http://schemas.openxmlformats.org/officeDocument/2006/relationships/font" Target="fonts/HelveticaNeueLight-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12e256c6c8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12e256c6c8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 development kahoot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12e256c6c8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12e256c6c8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0c8063c5a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0c8063c5a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0c8063c5a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0c8063c5a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13c123c8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13c123c8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12e256c6c8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12e256c6c8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13c123c89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13c123c89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0c8063c5a3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0c8063c5a3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0c8063c5a3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0c8063c5a3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12e256c6c8_1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12e256c6c8_1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12e256c6c8_1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12e256c6c8_1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0c8063c5a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0c8063c5a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12e256c6c8_1_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12e256c6c8_1_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0c89dad6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0c89dad6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12e256c6c8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12e256c6c8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12e256c6c8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12e256c6c8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12e256c6c8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12e256c6c8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12e256c6c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12e256c6c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12e256c6c8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12e256c6c8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12e256c6c8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12e256c6c8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0c8063c5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0c8063c5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image" Target="../media/image2.png"/><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jp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p:nvPr/>
        </p:nvSpPr>
        <p:spPr>
          <a:xfrm>
            <a:off x="0" y="-14150"/>
            <a:ext cx="5022000" cy="5157600"/>
          </a:xfrm>
          <a:prstGeom prst="rect">
            <a:avLst/>
          </a:prstGeom>
          <a:solidFill>
            <a:srgbClr val="00B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txBox="1"/>
          <p:nvPr>
            <p:ph type="ctrTitle"/>
          </p:nvPr>
        </p:nvSpPr>
        <p:spPr>
          <a:xfrm>
            <a:off x="311700" y="1345600"/>
            <a:ext cx="4472700" cy="2438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800"/>
              <a:buNone/>
              <a:defRPr b="0" sz="4800">
                <a:solidFill>
                  <a:schemeClr val="lt1"/>
                </a:solidFill>
              </a:defRPr>
            </a:lvl1pPr>
            <a:lvl2pPr lvl="1" rtl="0">
              <a:spcBef>
                <a:spcPts val="0"/>
              </a:spcBef>
              <a:spcAft>
                <a:spcPts val="0"/>
              </a:spcAft>
              <a:buClr>
                <a:schemeClr val="lt1"/>
              </a:buClr>
              <a:buSzPts val="4800"/>
              <a:buNone/>
              <a:defRPr b="0" sz="4800">
                <a:solidFill>
                  <a:schemeClr val="lt1"/>
                </a:solidFill>
              </a:defRPr>
            </a:lvl2pPr>
            <a:lvl3pPr lvl="2" rtl="0">
              <a:spcBef>
                <a:spcPts val="0"/>
              </a:spcBef>
              <a:spcAft>
                <a:spcPts val="0"/>
              </a:spcAft>
              <a:buClr>
                <a:schemeClr val="lt1"/>
              </a:buClr>
              <a:buSzPts val="4800"/>
              <a:buNone/>
              <a:defRPr b="0" sz="4800">
                <a:solidFill>
                  <a:schemeClr val="lt1"/>
                </a:solidFill>
              </a:defRPr>
            </a:lvl3pPr>
            <a:lvl4pPr lvl="3" rtl="0">
              <a:spcBef>
                <a:spcPts val="0"/>
              </a:spcBef>
              <a:spcAft>
                <a:spcPts val="0"/>
              </a:spcAft>
              <a:buClr>
                <a:schemeClr val="lt1"/>
              </a:buClr>
              <a:buSzPts val="4800"/>
              <a:buNone/>
              <a:defRPr b="0" sz="4800">
                <a:solidFill>
                  <a:schemeClr val="lt1"/>
                </a:solidFill>
              </a:defRPr>
            </a:lvl4pPr>
            <a:lvl5pPr lvl="4" rtl="0">
              <a:spcBef>
                <a:spcPts val="0"/>
              </a:spcBef>
              <a:spcAft>
                <a:spcPts val="0"/>
              </a:spcAft>
              <a:buClr>
                <a:schemeClr val="lt1"/>
              </a:buClr>
              <a:buSzPts val="4800"/>
              <a:buNone/>
              <a:defRPr b="0" sz="4800">
                <a:solidFill>
                  <a:schemeClr val="lt1"/>
                </a:solidFill>
              </a:defRPr>
            </a:lvl5pPr>
            <a:lvl6pPr lvl="5" rtl="0">
              <a:spcBef>
                <a:spcPts val="0"/>
              </a:spcBef>
              <a:spcAft>
                <a:spcPts val="0"/>
              </a:spcAft>
              <a:buClr>
                <a:schemeClr val="lt1"/>
              </a:buClr>
              <a:buSzPts val="4800"/>
              <a:buNone/>
              <a:defRPr b="0" sz="4800">
                <a:solidFill>
                  <a:schemeClr val="lt1"/>
                </a:solidFill>
              </a:defRPr>
            </a:lvl6pPr>
            <a:lvl7pPr lvl="6" rtl="0">
              <a:spcBef>
                <a:spcPts val="0"/>
              </a:spcBef>
              <a:spcAft>
                <a:spcPts val="0"/>
              </a:spcAft>
              <a:buClr>
                <a:schemeClr val="lt1"/>
              </a:buClr>
              <a:buSzPts val="4800"/>
              <a:buNone/>
              <a:defRPr b="0" sz="4800">
                <a:solidFill>
                  <a:schemeClr val="lt1"/>
                </a:solidFill>
              </a:defRPr>
            </a:lvl7pPr>
            <a:lvl8pPr lvl="7" rtl="0">
              <a:spcBef>
                <a:spcPts val="0"/>
              </a:spcBef>
              <a:spcAft>
                <a:spcPts val="0"/>
              </a:spcAft>
              <a:buClr>
                <a:schemeClr val="lt1"/>
              </a:buClr>
              <a:buSzPts val="4800"/>
              <a:buNone/>
              <a:defRPr b="0" sz="4800">
                <a:solidFill>
                  <a:schemeClr val="lt1"/>
                </a:solidFill>
              </a:defRPr>
            </a:lvl8pPr>
            <a:lvl9pPr lvl="8" rtl="0">
              <a:spcBef>
                <a:spcPts val="0"/>
              </a:spcBef>
              <a:spcAft>
                <a:spcPts val="0"/>
              </a:spcAft>
              <a:buClr>
                <a:schemeClr val="lt1"/>
              </a:buClr>
              <a:buSzPts val="4800"/>
              <a:buNone/>
              <a:defRPr b="0" sz="4800">
                <a:solidFill>
                  <a:schemeClr val="lt1"/>
                </a:solidFill>
              </a:defRPr>
            </a:lvl9pPr>
          </a:lstStyle>
          <a:p/>
        </p:txBody>
      </p:sp>
      <p:sp>
        <p:nvSpPr>
          <p:cNvPr id="57" name="Google Shape;57;p14"/>
          <p:cNvSpPr txBox="1"/>
          <p:nvPr>
            <p:ph idx="1" type="subTitle"/>
          </p:nvPr>
        </p:nvSpPr>
        <p:spPr>
          <a:xfrm>
            <a:off x="311700" y="3870625"/>
            <a:ext cx="38922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1pPr>
            <a:lvl2pPr lvl="1"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2pPr>
            <a:lvl3pPr lvl="2"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3pPr>
            <a:lvl4pPr lvl="3"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4pPr>
            <a:lvl5pPr lvl="4"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5pPr>
            <a:lvl6pPr lvl="5"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6pPr>
            <a:lvl7pPr lvl="6"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7pPr>
            <a:lvl8pPr lvl="7"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8pPr>
            <a:lvl9pPr lvl="8"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9" name="Google Shape;59;p14"/>
          <p:cNvPicPr preferRelativeResize="0"/>
          <p:nvPr/>
        </p:nvPicPr>
        <p:blipFill>
          <a:blip r:embed="rId2">
            <a:alphaModFix/>
          </a:blip>
          <a:stretch>
            <a:fillRect/>
          </a:stretch>
        </p:blipFill>
        <p:spPr>
          <a:xfrm>
            <a:off x="0" y="0"/>
            <a:ext cx="1066701" cy="962525"/>
          </a:xfrm>
          <a:prstGeom prst="rect">
            <a:avLst/>
          </a:prstGeom>
          <a:noFill/>
          <a:ln>
            <a:noFill/>
          </a:ln>
        </p:spPr>
      </p:pic>
      <p:sp>
        <p:nvSpPr>
          <p:cNvPr id="60" name="Google Shape;60;p14"/>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61" name="Google Shape;61;p14"/>
          <p:cNvSpPr/>
          <p:nvPr>
            <p:ph idx="2" type="pic"/>
          </p:nvPr>
        </p:nvSpPr>
        <p:spPr>
          <a:xfrm>
            <a:off x="5022000" y="2703575"/>
            <a:ext cx="4122000" cy="243810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TITLE_1">
    <p:spTree>
      <p:nvGrpSpPr>
        <p:cNvPr id="62" name="Shape 62"/>
        <p:cNvGrpSpPr/>
        <p:nvPr/>
      </p:nvGrpSpPr>
      <p:grpSpPr>
        <a:xfrm>
          <a:off x="0" y="0"/>
          <a:ext cx="0" cy="0"/>
          <a:chOff x="0" y="0"/>
          <a:chExt cx="0" cy="0"/>
        </a:xfrm>
      </p:grpSpPr>
      <p:sp>
        <p:nvSpPr>
          <p:cNvPr id="63" name="Google Shape;63;p15"/>
          <p:cNvSpPr/>
          <p:nvPr/>
        </p:nvSpPr>
        <p:spPr>
          <a:xfrm>
            <a:off x="6567825" y="-14150"/>
            <a:ext cx="2576100" cy="5157600"/>
          </a:xfrm>
          <a:prstGeom prst="rect">
            <a:avLst/>
          </a:prstGeom>
          <a:solidFill>
            <a:srgbClr val="E9D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5"/>
          <p:cNvSpPr txBox="1"/>
          <p:nvPr>
            <p:ph type="ctrTitle"/>
          </p:nvPr>
        </p:nvSpPr>
        <p:spPr>
          <a:xfrm>
            <a:off x="6617750" y="1816900"/>
            <a:ext cx="2337300" cy="1495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b="1"/>
            </a:lvl1pPr>
            <a:lvl2pPr lvl="1" rtl="0" algn="r">
              <a:spcBef>
                <a:spcPts val="0"/>
              </a:spcBef>
              <a:spcAft>
                <a:spcPts val="0"/>
              </a:spcAft>
              <a:buSzPts val="2800"/>
              <a:buNone/>
              <a:defRPr b="1"/>
            </a:lvl2pPr>
            <a:lvl3pPr lvl="2" rtl="0" algn="r">
              <a:spcBef>
                <a:spcPts val="0"/>
              </a:spcBef>
              <a:spcAft>
                <a:spcPts val="0"/>
              </a:spcAft>
              <a:buSzPts val="2800"/>
              <a:buNone/>
              <a:defRPr b="1"/>
            </a:lvl3pPr>
            <a:lvl4pPr lvl="3" rtl="0" algn="r">
              <a:spcBef>
                <a:spcPts val="0"/>
              </a:spcBef>
              <a:spcAft>
                <a:spcPts val="0"/>
              </a:spcAft>
              <a:buSzPts val="2800"/>
              <a:buNone/>
              <a:defRPr b="1"/>
            </a:lvl4pPr>
            <a:lvl5pPr lvl="4" rtl="0" algn="r">
              <a:spcBef>
                <a:spcPts val="0"/>
              </a:spcBef>
              <a:spcAft>
                <a:spcPts val="0"/>
              </a:spcAft>
              <a:buSzPts val="2800"/>
              <a:buNone/>
              <a:defRPr b="1"/>
            </a:lvl5pPr>
            <a:lvl6pPr lvl="5" rtl="0" algn="r">
              <a:spcBef>
                <a:spcPts val="0"/>
              </a:spcBef>
              <a:spcAft>
                <a:spcPts val="0"/>
              </a:spcAft>
              <a:buSzPts val="2800"/>
              <a:buNone/>
              <a:defRPr b="1"/>
            </a:lvl6pPr>
            <a:lvl7pPr lvl="6" rtl="0" algn="r">
              <a:spcBef>
                <a:spcPts val="0"/>
              </a:spcBef>
              <a:spcAft>
                <a:spcPts val="0"/>
              </a:spcAft>
              <a:buSzPts val="2800"/>
              <a:buNone/>
              <a:defRPr b="1"/>
            </a:lvl7pPr>
            <a:lvl8pPr lvl="7" rtl="0" algn="r">
              <a:spcBef>
                <a:spcPts val="0"/>
              </a:spcBef>
              <a:spcAft>
                <a:spcPts val="0"/>
              </a:spcAft>
              <a:buSzPts val="2800"/>
              <a:buNone/>
              <a:defRPr b="1"/>
            </a:lvl8pPr>
            <a:lvl9pPr lvl="8" rtl="0" algn="r">
              <a:spcBef>
                <a:spcPts val="0"/>
              </a:spcBef>
              <a:spcAft>
                <a:spcPts val="0"/>
              </a:spcAft>
              <a:buSzPts val="2800"/>
              <a:buNone/>
              <a:defRPr b="1"/>
            </a:lvl9pPr>
          </a:lstStyle>
          <a:p/>
        </p:txBody>
      </p:sp>
      <p:sp>
        <p:nvSpPr>
          <p:cNvPr id="65" name="Google Shape;65;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66" name="Google Shape;66;p15"/>
          <p:cNvPicPr preferRelativeResize="0"/>
          <p:nvPr/>
        </p:nvPicPr>
        <p:blipFill>
          <a:blip r:embed="rId2">
            <a:alphaModFix/>
          </a:blip>
          <a:stretch>
            <a:fillRect/>
          </a:stretch>
        </p:blipFill>
        <p:spPr>
          <a:xfrm>
            <a:off x="0" y="0"/>
            <a:ext cx="1066701" cy="962525"/>
          </a:xfrm>
          <a:prstGeom prst="rect">
            <a:avLst/>
          </a:prstGeom>
          <a:noFill/>
          <a:ln>
            <a:noFill/>
          </a:ln>
        </p:spPr>
      </p:pic>
      <p:sp>
        <p:nvSpPr>
          <p:cNvPr id="67" name="Google Shape;67;p15"/>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68" name="Google Shape;68;p15"/>
          <p:cNvSpPr txBox="1"/>
          <p:nvPr>
            <p:ph idx="1" type="body"/>
          </p:nvPr>
        </p:nvSpPr>
        <p:spPr>
          <a:xfrm>
            <a:off x="374625" y="1281675"/>
            <a:ext cx="5690400" cy="3726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dk1"/>
              </a:buClr>
              <a:buSzPts val="1800"/>
              <a:buFont typeface="Helvetica Neue Light"/>
              <a:buChar char="●"/>
              <a:defRPr>
                <a:solidFill>
                  <a:schemeClr val="dk1"/>
                </a:solidFill>
                <a:latin typeface="Helvetica Neue Light"/>
                <a:ea typeface="Helvetica Neue Light"/>
                <a:cs typeface="Helvetica Neue Light"/>
                <a:sym typeface="Helvetica Neue Light"/>
              </a:defRPr>
            </a:lvl1pPr>
            <a:lvl2pPr indent="-317500" lvl="1" marL="914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2pPr>
            <a:lvl3pPr indent="-317500" lvl="2" marL="1371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3pPr>
            <a:lvl4pPr indent="-317500" lvl="3" marL="1828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4pPr>
            <a:lvl5pPr indent="-317500" lvl="4" marL="22860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5pPr>
            <a:lvl6pPr indent="-317500" lvl="5" marL="27432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6pPr>
            <a:lvl7pPr indent="-317500" lvl="6" marL="3200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7pPr>
            <a:lvl8pPr indent="-317500" lvl="7" marL="3657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8pPr>
            <a:lvl9pPr indent="-317500" lvl="8" marL="4114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TITLE_1_2">
    <p:spTree>
      <p:nvGrpSpPr>
        <p:cNvPr id="69" name="Shape 69"/>
        <p:cNvGrpSpPr/>
        <p:nvPr/>
      </p:nvGrpSpPr>
      <p:grpSpPr>
        <a:xfrm>
          <a:off x="0" y="0"/>
          <a:ext cx="0" cy="0"/>
          <a:chOff x="0" y="0"/>
          <a:chExt cx="0" cy="0"/>
        </a:xfrm>
      </p:grpSpPr>
      <p:sp>
        <p:nvSpPr>
          <p:cNvPr id="70" name="Google Shape;70;p16"/>
          <p:cNvSpPr/>
          <p:nvPr/>
        </p:nvSpPr>
        <p:spPr>
          <a:xfrm>
            <a:off x="-75" y="-14150"/>
            <a:ext cx="9144000" cy="976800"/>
          </a:xfrm>
          <a:prstGeom prst="rect">
            <a:avLst/>
          </a:prstGeom>
          <a:solidFill>
            <a:srgbClr val="1266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6"/>
          <p:cNvSpPr txBox="1"/>
          <p:nvPr>
            <p:ph type="ctrTitle"/>
          </p:nvPr>
        </p:nvSpPr>
        <p:spPr>
          <a:xfrm>
            <a:off x="3624750" y="181300"/>
            <a:ext cx="5340300" cy="5859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2800"/>
              <a:buNone/>
              <a:defRPr b="1">
                <a:solidFill>
                  <a:schemeClr val="lt1"/>
                </a:solidFill>
              </a:defRPr>
            </a:lvl1pPr>
            <a:lvl2pPr lvl="1" rtl="0" algn="r">
              <a:spcBef>
                <a:spcPts val="0"/>
              </a:spcBef>
              <a:spcAft>
                <a:spcPts val="0"/>
              </a:spcAft>
              <a:buClr>
                <a:schemeClr val="lt1"/>
              </a:buClr>
              <a:buSzPts val="2800"/>
              <a:buNone/>
              <a:defRPr b="1">
                <a:solidFill>
                  <a:schemeClr val="lt1"/>
                </a:solidFill>
              </a:defRPr>
            </a:lvl2pPr>
            <a:lvl3pPr lvl="2" rtl="0" algn="r">
              <a:spcBef>
                <a:spcPts val="0"/>
              </a:spcBef>
              <a:spcAft>
                <a:spcPts val="0"/>
              </a:spcAft>
              <a:buClr>
                <a:schemeClr val="lt1"/>
              </a:buClr>
              <a:buSzPts val="2800"/>
              <a:buNone/>
              <a:defRPr b="1">
                <a:solidFill>
                  <a:schemeClr val="lt1"/>
                </a:solidFill>
              </a:defRPr>
            </a:lvl3pPr>
            <a:lvl4pPr lvl="3" rtl="0" algn="r">
              <a:spcBef>
                <a:spcPts val="0"/>
              </a:spcBef>
              <a:spcAft>
                <a:spcPts val="0"/>
              </a:spcAft>
              <a:buClr>
                <a:schemeClr val="lt1"/>
              </a:buClr>
              <a:buSzPts val="2800"/>
              <a:buNone/>
              <a:defRPr b="1">
                <a:solidFill>
                  <a:schemeClr val="lt1"/>
                </a:solidFill>
              </a:defRPr>
            </a:lvl4pPr>
            <a:lvl5pPr lvl="4" rtl="0" algn="r">
              <a:spcBef>
                <a:spcPts val="0"/>
              </a:spcBef>
              <a:spcAft>
                <a:spcPts val="0"/>
              </a:spcAft>
              <a:buClr>
                <a:schemeClr val="lt1"/>
              </a:buClr>
              <a:buSzPts val="2800"/>
              <a:buNone/>
              <a:defRPr b="1">
                <a:solidFill>
                  <a:schemeClr val="lt1"/>
                </a:solidFill>
              </a:defRPr>
            </a:lvl5pPr>
            <a:lvl6pPr lvl="5" rtl="0" algn="r">
              <a:spcBef>
                <a:spcPts val="0"/>
              </a:spcBef>
              <a:spcAft>
                <a:spcPts val="0"/>
              </a:spcAft>
              <a:buClr>
                <a:schemeClr val="lt1"/>
              </a:buClr>
              <a:buSzPts val="2800"/>
              <a:buNone/>
              <a:defRPr b="1">
                <a:solidFill>
                  <a:schemeClr val="lt1"/>
                </a:solidFill>
              </a:defRPr>
            </a:lvl6pPr>
            <a:lvl7pPr lvl="6" rtl="0" algn="r">
              <a:spcBef>
                <a:spcPts val="0"/>
              </a:spcBef>
              <a:spcAft>
                <a:spcPts val="0"/>
              </a:spcAft>
              <a:buClr>
                <a:schemeClr val="lt1"/>
              </a:buClr>
              <a:buSzPts val="2800"/>
              <a:buNone/>
              <a:defRPr b="1">
                <a:solidFill>
                  <a:schemeClr val="lt1"/>
                </a:solidFill>
              </a:defRPr>
            </a:lvl7pPr>
            <a:lvl8pPr lvl="7" rtl="0" algn="r">
              <a:spcBef>
                <a:spcPts val="0"/>
              </a:spcBef>
              <a:spcAft>
                <a:spcPts val="0"/>
              </a:spcAft>
              <a:buClr>
                <a:schemeClr val="lt1"/>
              </a:buClr>
              <a:buSzPts val="2800"/>
              <a:buNone/>
              <a:defRPr b="1">
                <a:solidFill>
                  <a:schemeClr val="lt1"/>
                </a:solidFill>
              </a:defRPr>
            </a:lvl8pPr>
            <a:lvl9pPr lvl="8" rtl="0" algn="r">
              <a:spcBef>
                <a:spcPts val="0"/>
              </a:spcBef>
              <a:spcAft>
                <a:spcPts val="0"/>
              </a:spcAft>
              <a:buClr>
                <a:schemeClr val="lt1"/>
              </a:buClr>
              <a:buSzPts val="2800"/>
              <a:buNone/>
              <a:defRPr b="1">
                <a:solidFill>
                  <a:schemeClr val="lt1"/>
                </a:solidFill>
              </a:defRPr>
            </a:lvl9pPr>
          </a:lstStyle>
          <a:p/>
        </p:txBody>
      </p:sp>
      <p:sp>
        <p:nvSpPr>
          <p:cNvPr id="72" name="Google Shape;72;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3" name="Google Shape;73;p16"/>
          <p:cNvPicPr preferRelativeResize="0"/>
          <p:nvPr/>
        </p:nvPicPr>
        <p:blipFill>
          <a:blip r:embed="rId2">
            <a:alphaModFix/>
          </a:blip>
          <a:stretch>
            <a:fillRect/>
          </a:stretch>
        </p:blipFill>
        <p:spPr>
          <a:xfrm>
            <a:off x="0" y="0"/>
            <a:ext cx="1066701" cy="962525"/>
          </a:xfrm>
          <a:prstGeom prst="rect">
            <a:avLst/>
          </a:prstGeom>
          <a:noFill/>
          <a:ln>
            <a:noFill/>
          </a:ln>
        </p:spPr>
      </p:pic>
      <p:sp>
        <p:nvSpPr>
          <p:cNvPr id="74" name="Google Shape;74;p16"/>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75" name="Google Shape;75;p16"/>
          <p:cNvSpPr txBox="1"/>
          <p:nvPr>
            <p:ph idx="1" type="body"/>
          </p:nvPr>
        </p:nvSpPr>
        <p:spPr>
          <a:xfrm>
            <a:off x="374625" y="1281675"/>
            <a:ext cx="5690400" cy="3726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dk1"/>
              </a:buClr>
              <a:buSzPts val="1800"/>
              <a:buFont typeface="Helvetica Neue Light"/>
              <a:buChar char="●"/>
              <a:defRPr>
                <a:solidFill>
                  <a:schemeClr val="dk1"/>
                </a:solidFill>
                <a:latin typeface="Helvetica Neue Light"/>
                <a:ea typeface="Helvetica Neue Light"/>
                <a:cs typeface="Helvetica Neue Light"/>
                <a:sym typeface="Helvetica Neue Light"/>
              </a:defRPr>
            </a:lvl1pPr>
            <a:lvl2pPr indent="-317500" lvl="1" marL="914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2pPr>
            <a:lvl3pPr indent="-317500" lvl="2" marL="1371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3pPr>
            <a:lvl4pPr indent="-317500" lvl="3" marL="1828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4pPr>
            <a:lvl5pPr indent="-317500" lvl="4" marL="22860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5pPr>
            <a:lvl6pPr indent="-317500" lvl="5" marL="27432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6pPr>
            <a:lvl7pPr indent="-317500" lvl="6" marL="3200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7pPr>
            <a:lvl8pPr indent="-317500" lvl="7" marL="3657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8pPr>
            <a:lvl9pPr indent="-317500" lvl="8" marL="4114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o is...">
  <p:cSld name="TITLE_1_1">
    <p:spTree>
      <p:nvGrpSpPr>
        <p:cNvPr id="76" name="Shape 76"/>
        <p:cNvGrpSpPr/>
        <p:nvPr/>
      </p:nvGrpSpPr>
      <p:grpSpPr>
        <a:xfrm>
          <a:off x="0" y="0"/>
          <a:ext cx="0" cy="0"/>
          <a:chOff x="0" y="0"/>
          <a:chExt cx="0" cy="0"/>
        </a:xfrm>
      </p:grpSpPr>
      <p:sp>
        <p:nvSpPr>
          <p:cNvPr id="77" name="Google Shape;77;p17"/>
          <p:cNvSpPr/>
          <p:nvPr/>
        </p:nvSpPr>
        <p:spPr>
          <a:xfrm>
            <a:off x="0" y="0"/>
            <a:ext cx="9144000" cy="962400"/>
          </a:xfrm>
          <a:prstGeom prst="rect">
            <a:avLst/>
          </a:prstGeom>
          <a:solidFill>
            <a:srgbClr val="1266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9" name="Google Shape;79;p17"/>
          <p:cNvPicPr preferRelativeResize="0"/>
          <p:nvPr/>
        </p:nvPicPr>
        <p:blipFill>
          <a:blip r:embed="rId2">
            <a:alphaModFix/>
          </a:blip>
          <a:stretch>
            <a:fillRect/>
          </a:stretch>
        </p:blipFill>
        <p:spPr>
          <a:xfrm>
            <a:off x="0" y="0"/>
            <a:ext cx="1066701" cy="962525"/>
          </a:xfrm>
          <a:prstGeom prst="rect">
            <a:avLst/>
          </a:prstGeom>
          <a:noFill/>
          <a:ln>
            <a:noFill/>
          </a:ln>
        </p:spPr>
      </p:pic>
      <p:sp>
        <p:nvSpPr>
          <p:cNvPr id="80" name="Google Shape;80;p17"/>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81" name="Google Shape;81;p17"/>
          <p:cNvSpPr/>
          <p:nvPr>
            <p:ph idx="2" type="pic"/>
          </p:nvPr>
        </p:nvSpPr>
        <p:spPr>
          <a:xfrm>
            <a:off x="5296200" y="3037625"/>
            <a:ext cx="3847800" cy="2106000"/>
          </a:xfrm>
          <a:prstGeom prst="rect">
            <a:avLst/>
          </a:prstGeom>
          <a:noFill/>
          <a:ln>
            <a:noFill/>
          </a:ln>
        </p:spPr>
      </p:sp>
      <p:sp>
        <p:nvSpPr>
          <p:cNvPr id="82" name="Google Shape;82;p17"/>
          <p:cNvSpPr/>
          <p:nvPr>
            <p:ph idx="3" type="pic"/>
          </p:nvPr>
        </p:nvSpPr>
        <p:spPr>
          <a:xfrm>
            <a:off x="5296200" y="962525"/>
            <a:ext cx="1923900" cy="2075100"/>
          </a:xfrm>
          <a:prstGeom prst="rect">
            <a:avLst/>
          </a:prstGeom>
          <a:noFill/>
          <a:ln>
            <a:noFill/>
          </a:ln>
        </p:spPr>
      </p:sp>
      <p:sp>
        <p:nvSpPr>
          <p:cNvPr id="83" name="Google Shape;83;p17"/>
          <p:cNvSpPr/>
          <p:nvPr>
            <p:ph idx="4" type="pic"/>
          </p:nvPr>
        </p:nvSpPr>
        <p:spPr>
          <a:xfrm>
            <a:off x="7220100" y="962525"/>
            <a:ext cx="1923900" cy="2075100"/>
          </a:xfrm>
          <a:prstGeom prst="rect">
            <a:avLst/>
          </a:prstGeom>
          <a:noFill/>
          <a:ln>
            <a:noFill/>
          </a:ln>
        </p:spPr>
      </p:sp>
      <p:sp>
        <p:nvSpPr>
          <p:cNvPr id="84" name="Google Shape;84;p17"/>
          <p:cNvSpPr txBox="1"/>
          <p:nvPr>
            <p:ph idx="1" type="body"/>
          </p:nvPr>
        </p:nvSpPr>
        <p:spPr>
          <a:xfrm>
            <a:off x="374625" y="1281675"/>
            <a:ext cx="4374000" cy="3726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dk1"/>
              </a:buClr>
              <a:buSzPts val="1800"/>
              <a:buFont typeface="Helvetica Neue Light"/>
              <a:buChar char="●"/>
              <a:defRPr>
                <a:solidFill>
                  <a:schemeClr val="dk1"/>
                </a:solidFill>
                <a:latin typeface="Helvetica Neue Light"/>
                <a:ea typeface="Helvetica Neue Light"/>
                <a:cs typeface="Helvetica Neue Light"/>
                <a:sym typeface="Helvetica Neue Light"/>
              </a:defRPr>
            </a:lvl1pPr>
            <a:lvl2pPr indent="-317500" lvl="1" marL="914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2pPr>
            <a:lvl3pPr indent="-317500" lvl="2" marL="1371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3pPr>
            <a:lvl4pPr indent="-317500" lvl="3" marL="1828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4pPr>
            <a:lvl5pPr indent="-317500" lvl="4" marL="22860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5pPr>
            <a:lvl6pPr indent="-317500" lvl="5" marL="27432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6pPr>
            <a:lvl7pPr indent="-317500" lvl="6" marL="3200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7pPr>
            <a:lvl8pPr indent="-317500" lvl="7" marL="3657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8pPr>
            <a:lvl9pPr indent="-317500" lvl="8" marL="4114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9pPr>
          </a:lstStyle>
          <a:p/>
        </p:txBody>
      </p:sp>
      <p:sp>
        <p:nvSpPr>
          <p:cNvPr id="85" name="Google Shape;85;p17"/>
          <p:cNvSpPr txBox="1"/>
          <p:nvPr>
            <p:ph type="ctrTitle"/>
          </p:nvPr>
        </p:nvSpPr>
        <p:spPr>
          <a:xfrm>
            <a:off x="3429000" y="65625"/>
            <a:ext cx="5433300" cy="6063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2800"/>
              <a:buNone/>
              <a:defRPr b="1">
                <a:solidFill>
                  <a:schemeClr val="lt1"/>
                </a:solidFill>
              </a:defRPr>
            </a:lvl1pPr>
            <a:lvl2pPr lvl="1" rtl="0" algn="r">
              <a:spcBef>
                <a:spcPts val="0"/>
              </a:spcBef>
              <a:spcAft>
                <a:spcPts val="0"/>
              </a:spcAft>
              <a:buClr>
                <a:schemeClr val="lt1"/>
              </a:buClr>
              <a:buSzPts val="2800"/>
              <a:buNone/>
              <a:defRPr b="1">
                <a:solidFill>
                  <a:schemeClr val="lt1"/>
                </a:solidFill>
              </a:defRPr>
            </a:lvl2pPr>
            <a:lvl3pPr lvl="2" rtl="0" algn="r">
              <a:spcBef>
                <a:spcPts val="0"/>
              </a:spcBef>
              <a:spcAft>
                <a:spcPts val="0"/>
              </a:spcAft>
              <a:buClr>
                <a:schemeClr val="lt1"/>
              </a:buClr>
              <a:buSzPts val="2800"/>
              <a:buNone/>
              <a:defRPr b="1">
                <a:solidFill>
                  <a:schemeClr val="lt1"/>
                </a:solidFill>
              </a:defRPr>
            </a:lvl3pPr>
            <a:lvl4pPr lvl="3" rtl="0" algn="r">
              <a:spcBef>
                <a:spcPts val="0"/>
              </a:spcBef>
              <a:spcAft>
                <a:spcPts val="0"/>
              </a:spcAft>
              <a:buClr>
                <a:schemeClr val="lt1"/>
              </a:buClr>
              <a:buSzPts val="2800"/>
              <a:buNone/>
              <a:defRPr b="1">
                <a:solidFill>
                  <a:schemeClr val="lt1"/>
                </a:solidFill>
              </a:defRPr>
            </a:lvl4pPr>
            <a:lvl5pPr lvl="4" rtl="0" algn="r">
              <a:spcBef>
                <a:spcPts val="0"/>
              </a:spcBef>
              <a:spcAft>
                <a:spcPts val="0"/>
              </a:spcAft>
              <a:buClr>
                <a:schemeClr val="lt1"/>
              </a:buClr>
              <a:buSzPts val="2800"/>
              <a:buNone/>
              <a:defRPr b="1">
                <a:solidFill>
                  <a:schemeClr val="lt1"/>
                </a:solidFill>
              </a:defRPr>
            </a:lvl5pPr>
            <a:lvl6pPr lvl="5" rtl="0" algn="r">
              <a:spcBef>
                <a:spcPts val="0"/>
              </a:spcBef>
              <a:spcAft>
                <a:spcPts val="0"/>
              </a:spcAft>
              <a:buClr>
                <a:schemeClr val="lt1"/>
              </a:buClr>
              <a:buSzPts val="2800"/>
              <a:buNone/>
              <a:defRPr b="1">
                <a:solidFill>
                  <a:schemeClr val="lt1"/>
                </a:solidFill>
              </a:defRPr>
            </a:lvl6pPr>
            <a:lvl7pPr lvl="6" rtl="0" algn="r">
              <a:spcBef>
                <a:spcPts val="0"/>
              </a:spcBef>
              <a:spcAft>
                <a:spcPts val="0"/>
              </a:spcAft>
              <a:buClr>
                <a:schemeClr val="lt1"/>
              </a:buClr>
              <a:buSzPts val="2800"/>
              <a:buNone/>
              <a:defRPr b="1">
                <a:solidFill>
                  <a:schemeClr val="lt1"/>
                </a:solidFill>
              </a:defRPr>
            </a:lvl7pPr>
            <a:lvl8pPr lvl="7" rtl="0" algn="r">
              <a:spcBef>
                <a:spcPts val="0"/>
              </a:spcBef>
              <a:spcAft>
                <a:spcPts val="0"/>
              </a:spcAft>
              <a:buClr>
                <a:schemeClr val="lt1"/>
              </a:buClr>
              <a:buSzPts val="2800"/>
              <a:buNone/>
              <a:defRPr b="1">
                <a:solidFill>
                  <a:schemeClr val="lt1"/>
                </a:solidFill>
              </a:defRPr>
            </a:lvl8pPr>
            <a:lvl9pPr lvl="8" rtl="0" algn="r">
              <a:spcBef>
                <a:spcPts val="0"/>
              </a:spcBef>
              <a:spcAft>
                <a:spcPts val="0"/>
              </a:spcAft>
              <a:buClr>
                <a:schemeClr val="lt1"/>
              </a:buClr>
              <a:buSzPts val="2800"/>
              <a:buNone/>
              <a:defRPr b="1">
                <a:solidFill>
                  <a:schemeClr val="lt1"/>
                </a:solidFill>
              </a:defRPr>
            </a:lvl9pPr>
          </a:lstStyle>
          <a:p/>
        </p:txBody>
      </p:sp>
      <p:sp>
        <p:nvSpPr>
          <p:cNvPr id="86" name="Google Shape;86;p17"/>
          <p:cNvSpPr txBox="1"/>
          <p:nvPr>
            <p:ph idx="5" type="subTitle"/>
          </p:nvPr>
        </p:nvSpPr>
        <p:spPr>
          <a:xfrm>
            <a:off x="5949600" y="555525"/>
            <a:ext cx="2912700" cy="3414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1400"/>
              <a:buNone/>
              <a:defRPr>
                <a:solidFill>
                  <a:schemeClr val="lt1"/>
                </a:solidFill>
              </a:defRPr>
            </a:lvl2pPr>
            <a:lvl3pPr lvl="2" rtl="0" algn="r">
              <a:spcBef>
                <a:spcPts val="0"/>
              </a:spcBef>
              <a:spcAft>
                <a:spcPts val="0"/>
              </a:spcAft>
              <a:buClr>
                <a:schemeClr val="lt1"/>
              </a:buClr>
              <a:buSzPts val="1400"/>
              <a:buNone/>
              <a:defRPr>
                <a:solidFill>
                  <a:schemeClr val="lt1"/>
                </a:solidFill>
              </a:defRPr>
            </a:lvl3pPr>
            <a:lvl4pPr lvl="3" rtl="0" algn="r">
              <a:spcBef>
                <a:spcPts val="0"/>
              </a:spcBef>
              <a:spcAft>
                <a:spcPts val="0"/>
              </a:spcAft>
              <a:buClr>
                <a:schemeClr val="lt1"/>
              </a:buClr>
              <a:buSzPts val="1400"/>
              <a:buNone/>
              <a:defRPr>
                <a:solidFill>
                  <a:schemeClr val="lt1"/>
                </a:solidFill>
              </a:defRPr>
            </a:lvl4pPr>
            <a:lvl5pPr lvl="4" rtl="0" algn="r">
              <a:spcBef>
                <a:spcPts val="0"/>
              </a:spcBef>
              <a:spcAft>
                <a:spcPts val="0"/>
              </a:spcAft>
              <a:buClr>
                <a:schemeClr val="lt1"/>
              </a:buClr>
              <a:buSzPts val="1400"/>
              <a:buNone/>
              <a:defRPr>
                <a:solidFill>
                  <a:schemeClr val="lt1"/>
                </a:solidFill>
              </a:defRPr>
            </a:lvl5pPr>
            <a:lvl6pPr lvl="5" rtl="0" algn="r">
              <a:spcBef>
                <a:spcPts val="0"/>
              </a:spcBef>
              <a:spcAft>
                <a:spcPts val="0"/>
              </a:spcAft>
              <a:buClr>
                <a:schemeClr val="lt1"/>
              </a:buClr>
              <a:buSzPts val="1400"/>
              <a:buNone/>
              <a:defRPr>
                <a:solidFill>
                  <a:schemeClr val="lt1"/>
                </a:solidFill>
              </a:defRPr>
            </a:lvl6pPr>
            <a:lvl7pPr lvl="6" rtl="0" algn="r">
              <a:spcBef>
                <a:spcPts val="0"/>
              </a:spcBef>
              <a:spcAft>
                <a:spcPts val="0"/>
              </a:spcAft>
              <a:buClr>
                <a:schemeClr val="lt1"/>
              </a:buClr>
              <a:buSzPts val="1400"/>
              <a:buNone/>
              <a:defRPr>
                <a:solidFill>
                  <a:schemeClr val="lt1"/>
                </a:solidFill>
              </a:defRPr>
            </a:lvl7pPr>
            <a:lvl8pPr lvl="7" rtl="0" algn="r">
              <a:spcBef>
                <a:spcPts val="0"/>
              </a:spcBef>
              <a:spcAft>
                <a:spcPts val="0"/>
              </a:spcAft>
              <a:buClr>
                <a:schemeClr val="lt1"/>
              </a:buClr>
              <a:buSzPts val="1400"/>
              <a:buNone/>
              <a:defRPr>
                <a:solidFill>
                  <a:schemeClr val="lt1"/>
                </a:solidFill>
              </a:defRPr>
            </a:lvl8pPr>
            <a:lvl9pPr lvl="8" rtl="0" algn="r">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o is... v2">
  <p:cSld name="TITLE_1_1_2">
    <p:spTree>
      <p:nvGrpSpPr>
        <p:cNvPr id="87" name="Shape 87"/>
        <p:cNvGrpSpPr/>
        <p:nvPr/>
      </p:nvGrpSpPr>
      <p:grpSpPr>
        <a:xfrm>
          <a:off x="0" y="0"/>
          <a:ext cx="0" cy="0"/>
          <a:chOff x="0" y="0"/>
          <a:chExt cx="0" cy="0"/>
        </a:xfrm>
      </p:grpSpPr>
      <p:sp>
        <p:nvSpPr>
          <p:cNvPr id="88" name="Google Shape;88;p18"/>
          <p:cNvSpPr/>
          <p:nvPr/>
        </p:nvSpPr>
        <p:spPr>
          <a:xfrm>
            <a:off x="0" y="0"/>
            <a:ext cx="9144000" cy="962400"/>
          </a:xfrm>
          <a:prstGeom prst="rect">
            <a:avLst/>
          </a:prstGeom>
          <a:solidFill>
            <a:srgbClr val="1266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8"/>
          <p:cNvSpPr txBox="1"/>
          <p:nvPr>
            <p:ph type="ctrTitle"/>
          </p:nvPr>
        </p:nvSpPr>
        <p:spPr>
          <a:xfrm>
            <a:off x="3494525" y="65625"/>
            <a:ext cx="5367900" cy="6063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2800"/>
              <a:buNone/>
              <a:defRPr b="1">
                <a:solidFill>
                  <a:schemeClr val="lt1"/>
                </a:solidFill>
              </a:defRPr>
            </a:lvl1pPr>
            <a:lvl2pPr lvl="1" rtl="0" algn="r">
              <a:spcBef>
                <a:spcPts val="0"/>
              </a:spcBef>
              <a:spcAft>
                <a:spcPts val="0"/>
              </a:spcAft>
              <a:buClr>
                <a:schemeClr val="lt1"/>
              </a:buClr>
              <a:buSzPts val="2800"/>
              <a:buNone/>
              <a:defRPr b="1">
                <a:solidFill>
                  <a:schemeClr val="lt1"/>
                </a:solidFill>
              </a:defRPr>
            </a:lvl2pPr>
            <a:lvl3pPr lvl="2" rtl="0" algn="r">
              <a:spcBef>
                <a:spcPts val="0"/>
              </a:spcBef>
              <a:spcAft>
                <a:spcPts val="0"/>
              </a:spcAft>
              <a:buClr>
                <a:schemeClr val="lt1"/>
              </a:buClr>
              <a:buSzPts val="2800"/>
              <a:buNone/>
              <a:defRPr b="1">
                <a:solidFill>
                  <a:schemeClr val="lt1"/>
                </a:solidFill>
              </a:defRPr>
            </a:lvl3pPr>
            <a:lvl4pPr lvl="3" rtl="0" algn="r">
              <a:spcBef>
                <a:spcPts val="0"/>
              </a:spcBef>
              <a:spcAft>
                <a:spcPts val="0"/>
              </a:spcAft>
              <a:buClr>
                <a:schemeClr val="lt1"/>
              </a:buClr>
              <a:buSzPts val="2800"/>
              <a:buNone/>
              <a:defRPr b="1">
                <a:solidFill>
                  <a:schemeClr val="lt1"/>
                </a:solidFill>
              </a:defRPr>
            </a:lvl4pPr>
            <a:lvl5pPr lvl="4" rtl="0" algn="r">
              <a:spcBef>
                <a:spcPts val="0"/>
              </a:spcBef>
              <a:spcAft>
                <a:spcPts val="0"/>
              </a:spcAft>
              <a:buClr>
                <a:schemeClr val="lt1"/>
              </a:buClr>
              <a:buSzPts val="2800"/>
              <a:buNone/>
              <a:defRPr b="1">
                <a:solidFill>
                  <a:schemeClr val="lt1"/>
                </a:solidFill>
              </a:defRPr>
            </a:lvl5pPr>
            <a:lvl6pPr lvl="5" rtl="0" algn="r">
              <a:spcBef>
                <a:spcPts val="0"/>
              </a:spcBef>
              <a:spcAft>
                <a:spcPts val="0"/>
              </a:spcAft>
              <a:buClr>
                <a:schemeClr val="lt1"/>
              </a:buClr>
              <a:buSzPts val="2800"/>
              <a:buNone/>
              <a:defRPr b="1">
                <a:solidFill>
                  <a:schemeClr val="lt1"/>
                </a:solidFill>
              </a:defRPr>
            </a:lvl6pPr>
            <a:lvl7pPr lvl="6" rtl="0" algn="r">
              <a:spcBef>
                <a:spcPts val="0"/>
              </a:spcBef>
              <a:spcAft>
                <a:spcPts val="0"/>
              </a:spcAft>
              <a:buClr>
                <a:schemeClr val="lt1"/>
              </a:buClr>
              <a:buSzPts val="2800"/>
              <a:buNone/>
              <a:defRPr b="1">
                <a:solidFill>
                  <a:schemeClr val="lt1"/>
                </a:solidFill>
              </a:defRPr>
            </a:lvl7pPr>
            <a:lvl8pPr lvl="7" rtl="0" algn="r">
              <a:spcBef>
                <a:spcPts val="0"/>
              </a:spcBef>
              <a:spcAft>
                <a:spcPts val="0"/>
              </a:spcAft>
              <a:buClr>
                <a:schemeClr val="lt1"/>
              </a:buClr>
              <a:buSzPts val="2800"/>
              <a:buNone/>
              <a:defRPr b="1">
                <a:solidFill>
                  <a:schemeClr val="lt1"/>
                </a:solidFill>
              </a:defRPr>
            </a:lvl8pPr>
            <a:lvl9pPr lvl="8" rtl="0" algn="r">
              <a:spcBef>
                <a:spcPts val="0"/>
              </a:spcBef>
              <a:spcAft>
                <a:spcPts val="0"/>
              </a:spcAft>
              <a:buClr>
                <a:schemeClr val="lt1"/>
              </a:buClr>
              <a:buSzPts val="2800"/>
              <a:buNone/>
              <a:defRPr b="1">
                <a:solidFill>
                  <a:schemeClr val="lt1"/>
                </a:solidFill>
              </a:defRPr>
            </a:lvl9pPr>
          </a:lstStyle>
          <a:p/>
        </p:txBody>
      </p:sp>
      <p:sp>
        <p:nvSpPr>
          <p:cNvPr id="90" name="Google Shape;90;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18"/>
          <p:cNvPicPr preferRelativeResize="0"/>
          <p:nvPr/>
        </p:nvPicPr>
        <p:blipFill>
          <a:blip r:embed="rId2">
            <a:alphaModFix/>
          </a:blip>
          <a:stretch>
            <a:fillRect/>
          </a:stretch>
        </p:blipFill>
        <p:spPr>
          <a:xfrm>
            <a:off x="0" y="0"/>
            <a:ext cx="1066701" cy="962525"/>
          </a:xfrm>
          <a:prstGeom prst="rect">
            <a:avLst/>
          </a:prstGeom>
          <a:noFill/>
          <a:ln>
            <a:noFill/>
          </a:ln>
        </p:spPr>
      </p:pic>
      <p:sp>
        <p:nvSpPr>
          <p:cNvPr id="92" name="Google Shape;92;p18"/>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93" name="Google Shape;93;p18"/>
          <p:cNvSpPr/>
          <p:nvPr>
            <p:ph idx="2" type="pic"/>
          </p:nvPr>
        </p:nvSpPr>
        <p:spPr>
          <a:xfrm>
            <a:off x="0" y="962525"/>
            <a:ext cx="3847800" cy="2106000"/>
          </a:xfrm>
          <a:prstGeom prst="rect">
            <a:avLst/>
          </a:prstGeom>
          <a:noFill/>
          <a:ln>
            <a:noFill/>
          </a:ln>
        </p:spPr>
      </p:sp>
      <p:sp>
        <p:nvSpPr>
          <p:cNvPr id="94" name="Google Shape;94;p18"/>
          <p:cNvSpPr/>
          <p:nvPr>
            <p:ph idx="3" type="pic"/>
          </p:nvPr>
        </p:nvSpPr>
        <p:spPr>
          <a:xfrm>
            <a:off x="0" y="3068650"/>
            <a:ext cx="1923900" cy="2075100"/>
          </a:xfrm>
          <a:prstGeom prst="rect">
            <a:avLst/>
          </a:prstGeom>
          <a:noFill/>
          <a:ln>
            <a:noFill/>
          </a:ln>
        </p:spPr>
      </p:sp>
      <p:sp>
        <p:nvSpPr>
          <p:cNvPr id="95" name="Google Shape;95;p18"/>
          <p:cNvSpPr/>
          <p:nvPr>
            <p:ph idx="4" type="pic"/>
          </p:nvPr>
        </p:nvSpPr>
        <p:spPr>
          <a:xfrm>
            <a:off x="1923900" y="3068650"/>
            <a:ext cx="1923900" cy="2075100"/>
          </a:xfrm>
          <a:prstGeom prst="rect">
            <a:avLst/>
          </a:prstGeom>
          <a:noFill/>
          <a:ln>
            <a:noFill/>
          </a:ln>
        </p:spPr>
      </p:sp>
      <p:sp>
        <p:nvSpPr>
          <p:cNvPr id="96" name="Google Shape;96;p18"/>
          <p:cNvSpPr txBox="1"/>
          <p:nvPr>
            <p:ph idx="1" type="body"/>
          </p:nvPr>
        </p:nvSpPr>
        <p:spPr>
          <a:xfrm>
            <a:off x="4267250" y="1210800"/>
            <a:ext cx="4374000" cy="3726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dk1"/>
              </a:buClr>
              <a:buSzPts val="1800"/>
              <a:buFont typeface="Helvetica Neue Light"/>
              <a:buChar char="●"/>
              <a:defRPr>
                <a:solidFill>
                  <a:schemeClr val="dk1"/>
                </a:solidFill>
                <a:latin typeface="Helvetica Neue Light"/>
                <a:ea typeface="Helvetica Neue Light"/>
                <a:cs typeface="Helvetica Neue Light"/>
                <a:sym typeface="Helvetica Neue Light"/>
              </a:defRPr>
            </a:lvl1pPr>
            <a:lvl2pPr indent="-317500" lvl="1" marL="914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2pPr>
            <a:lvl3pPr indent="-317500" lvl="2" marL="1371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3pPr>
            <a:lvl4pPr indent="-317500" lvl="3" marL="1828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4pPr>
            <a:lvl5pPr indent="-317500" lvl="4" marL="22860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5pPr>
            <a:lvl6pPr indent="-317500" lvl="5" marL="27432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6pPr>
            <a:lvl7pPr indent="-317500" lvl="6" marL="3200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7pPr>
            <a:lvl8pPr indent="-317500" lvl="7" marL="3657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8pPr>
            <a:lvl9pPr indent="-317500" lvl="8" marL="4114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9pPr>
          </a:lstStyle>
          <a:p/>
        </p:txBody>
      </p:sp>
      <p:sp>
        <p:nvSpPr>
          <p:cNvPr id="97" name="Google Shape;97;p18"/>
          <p:cNvSpPr txBox="1"/>
          <p:nvPr>
            <p:ph idx="5" type="subTitle"/>
          </p:nvPr>
        </p:nvSpPr>
        <p:spPr>
          <a:xfrm>
            <a:off x="5949600" y="555525"/>
            <a:ext cx="2912700" cy="3414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1400"/>
              <a:buNone/>
              <a:defRPr>
                <a:solidFill>
                  <a:schemeClr val="lt1"/>
                </a:solidFill>
              </a:defRPr>
            </a:lvl2pPr>
            <a:lvl3pPr lvl="2" rtl="0" algn="r">
              <a:spcBef>
                <a:spcPts val="0"/>
              </a:spcBef>
              <a:spcAft>
                <a:spcPts val="0"/>
              </a:spcAft>
              <a:buClr>
                <a:schemeClr val="lt1"/>
              </a:buClr>
              <a:buSzPts val="1400"/>
              <a:buNone/>
              <a:defRPr>
                <a:solidFill>
                  <a:schemeClr val="lt1"/>
                </a:solidFill>
              </a:defRPr>
            </a:lvl3pPr>
            <a:lvl4pPr lvl="3" rtl="0" algn="r">
              <a:spcBef>
                <a:spcPts val="0"/>
              </a:spcBef>
              <a:spcAft>
                <a:spcPts val="0"/>
              </a:spcAft>
              <a:buClr>
                <a:schemeClr val="lt1"/>
              </a:buClr>
              <a:buSzPts val="1400"/>
              <a:buNone/>
              <a:defRPr>
                <a:solidFill>
                  <a:schemeClr val="lt1"/>
                </a:solidFill>
              </a:defRPr>
            </a:lvl4pPr>
            <a:lvl5pPr lvl="4" rtl="0" algn="r">
              <a:spcBef>
                <a:spcPts val="0"/>
              </a:spcBef>
              <a:spcAft>
                <a:spcPts val="0"/>
              </a:spcAft>
              <a:buClr>
                <a:schemeClr val="lt1"/>
              </a:buClr>
              <a:buSzPts val="1400"/>
              <a:buNone/>
              <a:defRPr>
                <a:solidFill>
                  <a:schemeClr val="lt1"/>
                </a:solidFill>
              </a:defRPr>
            </a:lvl5pPr>
            <a:lvl6pPr lvl="5" rtl="0" algn="r">
              <a:spcBef>
                <a:spcPts val="0"/>
              </a:spcBef>
              <a:spcAft>
                <a:spcPts val="0"/>
              </a:spcAft>
              <a:buClr>
                <a:schemeClr val="lt1"/>
              </a:buClr>
              <a:buSzPts val="1400"/>
              <a:buNone/>
              <a:defRPr>
                <a:solidFill>
                  <a:schemeClr val="lt1"/>
                </a:solidFill>
              </a:defRPr>
            </a:lvl6pPr>
            <a:lvl7pPr lvl="6" rtl="0" algn="r">
              <a:spcBef>
                <a:spcPts val="0"/>
              </a:spcBef>
              <a:spcAft>
                <a:spcPts val="0"/>
              </a:spcAft>
              <a:buClr>
                <a:schemeClr val="lt1"/>
              </a:buClr>
              <a:buSzPts val="1400"/>
              <a:buNone/>
              <a:defRPr>
                <a:solidFill>
                  <a:schemeClr val="lt1"/>
                </a:solidFill>
              </a:defRPr>
            </a:lvl7pPr>
            <a:lvl8pPr lvl="7" rtl="0" algn="r">
              <a:spcBef>
                <a:spcPts val="0"/>
              </a:spcBef>
              <a:spcAft>
                <a:spcPts val="0"/>
              </a:spcAft>
              <a:buClr>
                <a:schemeClr val="lt1"/>
              </a:buClr>
              <a:buSzPts val="1400"/>
              <a:buNone/>
              <a:defRPr>
                <a:solidFill>
                  <a:schemeClr val="lt1"/>
                </a:solidFill>
              </a:defRPr>
            </a:lvl8pPr>
            <a:lvl9pPr lvl="8" rtl="0" algn="r">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at made college hard? v2">
  <p:cSld name="TITLE_1_1_1">
    <p:spTree>
      <p:nvGrpSpPr>
        <p:cNvPr id="98" name="Shape 98"/>
        <p:cNvGrpSpPr/>
        <p:nvPr/>
      </p:nvGrpSpPr>
      <p:grpSpPr>
        <a:xfrm>
          <a:off x="0" y="0"/>
          <a:ext cx="0" cy="0"/>
          <a:chOff x="0" y="0"/>
          <a:chExt cx="0" cy="0"/>
        </a:xfrm>
      </p:grpSpPr>
      <p:sp>
        <p:nvSpPr>
          <p:cNvPr id="99" name="Google Shape;99;p19"/>
          <p:cNvSpPr/>
          <p:nvPr/>
        </p:nvSpPr>
        <p:spPr>
          <a:xfrm>
            <a:off x="0" y="0"/>
            <a:ext cx="9144000" cy="962400"/>
          </a:xfrm>
          <a:prstGeom prst="rect">
            <a:avLst/>
          </a:prstGeom>
          <a:solidFill>
            <a:srgbClr val="D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9"/>
          <p:cNvSpPr txBox="1"/>
          <p:nvPr>
            <p:ph type="ctrTitle"/>
          </p:nvPr>
        </p:nvSpPr>
        <p:spPr>
          <a:xfrm>
            <a:off x="3516375" y="178050"/>
            <a:ext cx="5333400" cy="606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b="1"/>
            </a:lvl1pPr>
            <a:lvl2pPr lvl="1" rtl="0" algn="r">
              <a:spcBef>
                <a:spcPts val="0"/>
              </a:spcBef>
              <a:spcAft>
                <a:spcPts val="0"/>
              </a:spcAft>
              <a:buSzPts val="2800"/>
              <a:buNone/>
              <a:defRPr b="1"/>
            </a:lvl2pPr>
            <a:lvl3pPr lvl="2" rtl="0" algn="r">
              <a:spcBef>
                <a:spcPts val="0"/>
              </a:spcBef>
              <a:spcAft>
                <a:spcPts val="0"/>
              </a:spcAft>
              <a:buSzPts val="2800"/>
              <a:buNone/>
              <a:defRPr b="1"/>
            </a:lvl3pPr>
            <a:lvl4pPr lvl="3" rtl="0" algn="r">
              <a:spcBef>
                <a:spcPts val="0"/>
              </a:spcBef>
              <a:spcAft>
                <a:spcPts val="0"/>
              </a:spcAft>
              <a:buSzPts val="2800"/>
              <a:buNone/>
              <a:defRPr b="1"/>
            </a:lvl4pPr>
            <a:lvl5pPr lvl="4" rtl="0" algn="r">
              <a:spcBef>
                <a:spcPts val="0"/>
              </a:spcBef>
              <a:spcAft>
                <a:spcPts val="0"/>
              </a:spcAft>
              <a:buSzPts val="2800"/>
              <a:buNone/>
              <a:defRPr b="1"/>
            </a:lvl5pPr>
            <a:lvl6pPr lvl="5" rtl="0" algn="r">
              <a:spcBef>
                <a:spcPts val="0"/>
              </a:spcBef>
              <a:spcAft>
                <a:spcPts val="0"/>
              </a:spcAft>
              <a:buSzPts val="2800"/>
              <a:buNone/>
              <a:defRPr b="1"/>
            </a:lvl6pPr>
            <a:lvl7pPr lvl="6" rtl="0" algn="r">
              <a:spcBef>
                <a:spcPts val="0"/>
              </a:spcBef>
              <a:spcAft>
                <a:spcPts val="0"/>
              </a:spcAft>
              <a:buSzPts val="2800"/>
              <a:buNone/>
              <a:defRPr b="1"/>
            </a:lvl7pPr>
            <a:lvl8pPr lvl="7" rtl="0" algn="r">
              <a:spcBef>
                <a:spcPts val="0"/>
              </a:spcBef>
              <a:spcAft>
                <a:spcPts val="0"/>
              </a:spcAft>
              <a:buSzPts val="2800"/>
              <a:buNone/>
              <a:defRPr b="1"/>
            </a:lvl8pPr>
            <a:lvl9pPr lvl="8" rtl="0" algn="r">
              <a:spcBef>
                <a:spcPts val="0"/>
              </a:spcBef>
              <a:spcAft>
                <a:spcPts val="0"/>
              </a:spcAft>
              <a:buSzPts val="2800"/>
              <a:buNone/>
              <a:defRPr b="1"/>
            </a:lvl9pPr>
          </a:lstStyle>
          <a:p/>
        </p:txBody>
      </p:sp>
      <p:sp>
        <p:nvSpPr>
          <p:cNvPr id="101" name="Google Shape;101;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2" name="Google Shape;102;p19"/>
          <p:cNvPicPr preferRelativeResize="0"/>
          <p:nvPr/>
        </p:nvPicPr>
        <p:blipFill>
          <a:blip r:embed="rId2">
            <a:alphaModFix/>
          </a:blip>
          <a:stretch>
            <a:fillRect/>
          </a:stretch>
        </p:blipFill>
        <p:spPr>
          <a:xfrm>
            <a:off x="0" y="0"/>
            <a:ext cx="1066701" cy="962525"/>
          </a:xfrm>
          <a:prstGeom prst="rect">
            <a:avLst/>
          </a:prstGeom>
          <a:noFill/>
          <a:ln>
            <a:noFill/>
          </a:ln>
        </p:spPr>
      </p:pic>
      <p:sp>
        <p:nvSpPr>
          <p:cNvPr id="103" name="Google Shape;103;p19"/>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104" name="Google Shape;104;p19"/>
          <p:cNvSpPr/>
          <p:nvPr>
            <p:ph idx="2" type="pic"/>
          </p:nvPr>
        </p:nvSpPr>
        <p:spPr>
          <a:xfrm>
            <a:off x="5296200" y="962525"/>
            <a:ext cx="3847800" cy="4181100"/>
          </a:xfrm>
          <a:prstGeom prst="rect">
            <a:avLst/>
          </a:prstGeom>
          <a:noFill/>
          <a:ln>
            <a:noFill/>
          </a:ln>
        </p:spPr>
      </p:sp>
      <p:sp>
        <p:nvSpPr>
          <p:cNvPr id="105" name="Google Shape;105;p19"/>
          <p:cNvSpPr txBox="1"/>
          <p:nvPr>
            <p:ph idx="1" type="body"/>
          </p:nvPr>
        </p:nvSpPr>
        <p:spPr>
          <a:xfrm>
            <a:off x="374625" y="1281675"/>
            <a:ext cx="4374000" cy="3726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dk1"/>
              </a:buClr>
              <a:buSzPts val="1800"/>
              <a:buFont typeface="Helvetica Neue Light"/>
              <a:buChar char="●"/>
              <a:defRPr>
                <a:solidFill>
                  <a:schemeClr val="dk1"/>
                </a:solidFill>
                <a:latin typeface="Helvetica Neue Light"/>
                <a:ea typeface="Helvetica Neue Light"/>
                <a:cs typeface="Helvetica Neue Light"/>
                <a:sym typeface="Helvetica Neue Light"/>
              </a:defRPr>
            </a:lvl1pPr>
            <a:lvl2pPr indent="-317500" lvl="1" marL="914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2pPr>
            <a:lvl3pPr indent="-317500" lvl="2" marL="1371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3pPr>
            <a:lvl4pPr indent="-317500" lvl="3" marL="1828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4pPr>
            <a:lvl5pPr indent="-317500" lvl="4" marL="22860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5pPr>
            <a:lvl6pPr indent="-317500" lvl="5" marL="27432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6pPr>
            <a:lvl7pPr indent="-317500" lvl="6" marL="3200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7pPr>
            <a:lvl8pPr indent="-317500" lvl="7" marL="3657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8pPr>
            <a:lvl9pPr indent="-317500" lvl="8" marL="4114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y College?">
  <p:cSld name="TITLE_1_1_1_1">
    <p:spTree>
      <p:nvGrpSpPr>
        <p:cNvPr id="106" name="Shape 106"/>
        <p:cNvGrpSpPr/>
        <p:nvPr/>
      </p:nvGrpSpPr>
      <p:grpSpPr>
        <a:xfrm>
          <a:off x="0" y="0"/>
          <a:ext cx="0" cy="0"/>
          <a:chOff x="0" y="0"/>
          <a:chExt cx="0" cy="0"/>
        </a:xfrm>
      </p:grpSpPr>
      <p:sp>
        <p:nvSpPr>
          <p:cNvPr id="107" name="Google Shape;107;p20"/>
          <p:cNvSpPr/>
          <p:nvPr/>
        </p:nvSpPr>
        <p:spPr>
          <a:xfrm>
            <a:off x="0" y="0"/>
            <a:ext cx="9144000" cy="962400"/>
          </a:xfrm>
          <a:prstGeom prst="rect">
            <a:avLst/>
          </a:prstGeom>
          <a:solidFill>
            <a:srgbClr val="00B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0"/>
          <p:cNvSpPr txBox="1"/>
          <p:nvPr>
            <p:ph type="ctrTitle"/>
          </p:nvPr>
        </p:nvSpPr>
        <p:spPr>
          <a:xfrm>
            <a:off x="3450850" y="178050"/>
            <a:ext cx="5483400" cy="6063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2800"/>
              <a:buNone/>
              <a:defRPr b="1">
                <a:solidFill>
                  <a:schemeClr val="lt1"/>
                </a:solidFill>
              </a:defRPr>
            </a:lvl1pPr>
            <a:lvl2pPr lvl="1" rtl="0" algn="r">
              <a:spcBef>
                <a:spcPts val="0"/>
              </a:spcBef>
              <a:spcAft>
                <a:spcPts val="0"/>
              </a:spcAft>
              <a:buClr>
                <a:schemeClr val="lt1"/>
              </a:buClr>
              <a:buSzPts val="2800"/>
              <a:buNone/>
              <a:defRPr b="1">
                <a:solidFill>
                  <a:schemeClr val="lt1"/>
                </a:solidFill>
              </a:defRPr>
            </a:lvl2pPr>
            <a:lvl3pPr lvl="2" rtl="0" algn="r">
              <a:spcBef>
                <a:spcPts val="0"/>
              </a:spcBef>
              <a:spcAft>
                <a:spcPts val="0"/>
              </a:spcAft>
              <a:buClr>
                <a:schemeClr val="lt1"/>
              </a:buClr>
              <a:buSzPts val="2800"/>
              <a:buNone/>
              <a:defRPr b="1">
                <a:solidFill>
                  <a:schemeClr val="lt1"/>
                </a:solidFill>
              </a:defRPr>
            </a:lvl3pPr>
            <a:lvl4pPr lvl="3" rtl="0" algn="r">
              <a:spcBef>
                <a:spcPts val="0"/>
              </a:spcBef>
              <a:spcAft>
                <a:spcPts val="0"/>
              </a:spcAft>
              <a:buClr>
                <a:schemeClr val="lt1"/>
              </a:buClr>
              <a:buSzPts val="2800"/>
              <a:buNone/>
              <a:defRPr b="1">
                <a:solidFill>
                  <a:schemeClr val="lt1"/>
                </a:solidFill>
              </a:defRPr>
            </a:lvl4pPr>
            <a:lvl5pPr lvl="4" rtl="0" algn="r">
              <a:spcBef>
                <a:spcPts val="0"/>
              </a:spcBef>
              <a:spcAft>
                <a:spcPts val="0"/>
              </a:spcAft>
              <a:buClr>
                <a:schemeClr val="lt1"/>
              </a:buClr>
              <a:buSzPts val="2800"/>
              <a:buNone/>
              <a:defRPr b="1">
                <a:solidFill>
                  <a:schemeClr val="lt1"/>
                </a:solidFill>
              </a:defRPr>
            </a:lvl5pPr>
            <a:lvl6pPr lvl="5" rtl="0" algn="r">
              <a:spcBef>
                <a:spcPts val="0"/>
              </a:spcBef>
              <a:spcAft>
                <a:spcPts val="0"/>
              </a:spcAft>
              <a:buClr>
                <a:schemeClr val="lt1"/>
              </a:buClr>
              <a:buSzPts val="2800"/>
              <a:buNone/>
              <a:defRPr b="1">
                <a:solidFill>
                  <a:schemeClr val="lt1"/>
                </a:solidFill>
              </a:defRPr>
            </a:lvl6pPr>
            <a:lvl7pPr lvl="6" rtl="0" algn="r">
              <a:spcBef>
                <a:spcPts val="0"/>
              </a:spcBef>
              <a:spcAft>
                <a:spcPts val="0"/>
              </a:spcAft>
              <a:buClr>
                <a:schemeClr val="lt1"/>
              </a:buClr>
              <a:buSzPts val="2800"/>
              <a:buNone/>
              <a:defRPr b="1">
                <a:solidFill>
                  <a:schemeClr val="lt1"/>
                </a:solidFill>
              </a:defRPr>
            </a:lvl7pPr>
            <a:lvl8pPr lvl="7" rtl="0" algn="r">
              <a:spcBef>
                <a:spcPts val="0"/>
              </a:spcBef>
              <a:spcAft>
                <a:spcPts val="0"/>
              </a:spcAft>
              <a:buClr>
                <a:schemeClr val="lt1"/>
              </a:buClr>
              <a:buSzPts val="2800"/>
              <a:buNone/>
              <a:defRPr b="1">
                <a:solidFill>
                  <a:schemeClr val="lt1"/>
                </a:solidFill>
              </a:defRPr>
            </a:lvl8pPr>
            <a:lvl9pPr lvl="8" rtl="0" algn="r">
              <a:spcBef>
                <a:spcPts val="0"/>
              </a:spcBef>
              <a:spcAft>
                <a:spcPts val="0"/>
              </a:spcAft>
              <a:buClr>
                <a:schemeClr val="lt1"/>
              </a:buClr>
              <a:buSzPts val="2800"/>
              <a:buNone/>
              <a:defRPr b="1">
                <a:solidFill>
                  <a:schemeClr val="lt1"/>
                </a:solidFill>
              </a:defRPr>
            </a:lvl9pPr>
          </a:lstStyle>
          <a:p/>
        </p:txBody>
      </p:sp>
      <p:sp>
        <p:nvSpPr>
          <p:cNvPr id="109" name="Google Shape;10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10" name="Google Shape;110;p20"/>
          <p:cNvPicPr preferRelativeResize="0"/>
          <p:nvPr/>
        </p:nvPicPr>
        <p:blipFill>
          <a:blip r:embed="rId2">
            <a:alphaModFix/>
          </a:blip>
          <a:stretch>
            <a:fillRect/>
          </a:stretch>
        </p:blipFill>
        <p:spPr>
          <a:xfrm>
            <a:off x="0" y="0"/>
            <a:ext cx="1066701" cy="962525"/>
          </a:xfrm>
          <a:prstGeom prst="rect">
            <a:avLst/>
          </a:prstGeom>
          <a:noFill/>
          <a:ln>
            <a:noFill/>
          </a:ln>
        </p:spPr>
      </p:pic>
      <p:sp>
        <p:nvSpPr>
          <p:cNvPr id="111" name="Google Shape;111;p20"/>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112" name="Google Shape;112;p20"/>
          <p:cNvSpPr/>
          <p:nvPr>
            <p:ph idx="2" type="pic"/>
          </p:nvPr>
        </p:nvSpPr>
        <p:spPr>
          <a:xfrm>
            <a:off x="0" y="962400"/>
            <a:ext cx="3847800" cy="4181100"/>
          </a:xfrm>
          <a:prstGeom prst="rect">
            <a:avLst/>
          </a:prstGeom>
          <a:noFill/>
          <a:ln>
            <a:noFill/>
          </a:ln>
        </p:spPr>
      </p:sp>
      <p:sp>
        <p:nvSpPr>
          <p:cNvPr id="113" name="Google Shape;113;p20"/>
          <p:cNvSpPr txBox="1"/>
          <p:nvPr>
            <p:ph idx="1" type="body"/>
          </p:nvPr>
        </p:nvSpPr>
        <p:spPr>
          <a:xfrm>
            <a:off x="4184625" y="1281675"/>
            <a:ext cx="4374000" cy="3726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dk1"/>
              </a:buClr>
              <a:buSzPts val="1800"/>
              <a:buFont typeface="Helvetica Neue Light"/>
              <a:buChar char="●"/>
              <a:defRPr>
                <a:solidFill>
                  <a:schemeClr val="dk1"/>
                </a:solidFill>
                <a:latin typeface="Helvetica Neue Light"/>
                <a:ea typeface="Helvetica Neue Light"/>
                <a:cs typeface="Helvetica Neue Light"/>
                <a:sym typeface="Helvetica Neue Light"/>
              </a:defRPr>
            </a:lvl1pPr>
            <a:lvl2pPr indent="-317500" lvl="1" marL="914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2pPr>
            <a:lvl3pPr indent="-317500" lvl="2" marL="1371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3pPr>
            <a:lvl4pPr indent="-317500" lvl="3" marL="1828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4pPr>
            <a:lvl5pPr indent="-317500" lvl="4" marL="22860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5pPr>
            <a:lvl6pPr indent="-317500" lvl="5" marL="27432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6pPr>
            <a:lvl7pPr indent="-317500" lvl="6" marL="3200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7pPr>
            <a:lvl8pPr indent="-317500" lvl="7" marL="3657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8pPr>
            <a:lvl9pPr indent="-317500" lvl="8" marL="4114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at made college hard?">
  <p:cSld name="TITLE_1_1_1_1_1">
    <p:spTree>
      <p:nvGrpSpPr>
        <p:cNvPr id="114" name="Shape 114"/>
        <p:cNvGrpSpPr/>
        <p:nvPr/>
      </p:nvGrpSpPr>
      <p:grpSpPr>
        <a:xfrm>
          <a:off x="0" y="0"/>
          <a:ext cx="0" cy="0"/>
          <a:chOff x="0" y="0"/>
          <a:chExt cx="0" cy="0"/>
        </a:xfrm>
      </p:grpSpPr>
      <p:sp>
        <p:nvSpPr>
          <p:cNvPr id="115" name="Google Shape;115;p21"/>
          <p:cNvSpPr/>
          <p:nvPr/>
        </p:nvSpPr>
        <p:spPr>
          <a:xfrm>
            <a:off x="0" y="0"/>
            <a:ext cx="9144000" cy="962400"/>
          </a:xfrm>
          <a:prstGeom prst="rect">
            <a:avLst/>
          </a:prstGeom>
          <a:solidFill>
            <a:srgbClr val="D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1"/>
          <p:cNvSpPr txBox="1"/>
          <p:nvPr>
            <p:ph type="ctrTitle"/>
          </p:nvPr>
        </p:nvSpPr>
        <p:spPr>
          <a:xfrm>
            <a:off x="3505450" y="178050"/>
            <a:ext cx="5515800" cy="606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b="1"/>
            </a:lvl1pPr>
            <a:lvl2pPr lvl="1" rtl="0" algn="r">
              <a:spcBef>
                <a:spcPts val="0"/>
              </a:spcBef>
              <a:spcAft>
                <a:spcPts val="0"/>
              </a:spcAft>
              <a:buSzPts val="2800"/>
              <a:buNone/>
              <a:defRPr b="1"/>
            </a:lvl2pPr>
            <a:lvl3pPr lvl="2" rtl="0" algn="r">
              <a:spcBef>
                <a:spcPts val="0"/>
              </a:spcBef>
              <a:spcAft>
                <a:spcPts val="0"/>
              </a:spcAft>
              <a:buSzPts val="2800"/>
              <a:buNone/>
              <a:defRPr b="1"/>
            </a:lvl3pPr>
            <a:lvl4pPr lvl="3" rtl="0" algn="r">
              <a:spcBef>
                <a:spcPts val="0"/>
              </a:spcBef>
              <a:spcAft>
                <a:spcPts val="0"/>
              </a:spcAft>
              <a:buSzPts val="2800"/>
              <a:buNone/>
              <a:defRPr b="1"/>
            </a:lvl4pPr>
            <a:lvl5pPr lvl="4" rtl="0" algn="r">
              <a:spcBef>
                <a:spcPts val="0"/>
              </a:spcBef>
              <a:spcAft>
                <a:spcPts val="0"/>
              </a:spcAft>
              <a:buSzPts val="2800"/>
              <a:buNone/>
              <a:defRPr b="1"/>
            </a:lvl5pPr>
            <a:lvl6pPr lvl="5" rtl="0" algn="r">
              <a:spcBef>
                <a:spcPts val="0"/>
              </a:spcBef>
              <a:spcAft>
                <a:spcPts val="0"/>
              </a:spcAft>
              <a:buSzPts val="2800"/>
              <a:buNone/>
              <a:defRPr b="1"/>
            </a:lvl6pPr>
            <a:lvl7pPr lvl="6" rtl="0" algn="r">
              <a:spcBef>
                <a:spcPts val="0"/>
              </a:spcBef>
              <a:spcAft>
                <a:spcPts val="0"/>
              </a:spcAft>
              <a:buSzPts val="2800"/>
              <a:buNone/>
              <a:defRPr b="1"/>
            </a:lvl7pPr>
            <a:lvl8pPr lvl="7" rtl="0" algn="r">
              <a:spcBef>
                <a:spcPts val="0"/>
              </a:spcBef>
              <a:spcAft>
                <a:spcPts val="0"/>
              </a:spcAft>
              <a:buSzPts val="2800"/>
              <a:buNone/>
              <a:defRPr b="1"/>
            </a:lvl8pPr>
            <a:lvl9pPr lvl="8" rtl="0" algn="r">
              <a:spcBef>
                <a:spcPts val="0"/>
              </a:spcBef>
              <a:spcAft>
                <a:spcPts val="0"/>
              </a:spcAft>
              <a:buSzPts val="2800"/>
              <a:buNone/>
              <a:defRPr b="1"/>
            </a:lvl9pPr>
          </a:lstStyle>
          <a:p/>
        </p:txBody>
      </p:sp>
      <p:sp>
        <p:nvSpPr>
          <p:cNvPr id="117" name="Google Shape;117;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18" name="Google Shape;118;p21"/>
          <p:cNvPicPr preferRelativeResize="0"/>
          <p:nvPr/>
        </p:nvPicPr>
        <p:blipFill>
          <a:blip r:embed="rId2">
            <a:alphaModFix/>
          </a:blip>
          <a:stretch>
            <a:fillRect/>
          </a:stretch>
        </p:blipFill>
        <p:spPr>
          <a:xfrm>
            <a:off x="0" y="0"/>
            <a:ext cx="1066701" cy="962525"/>
          </a:xfrm>
          <a:prstGeom prst="rect">
            <a:avLst/>
          </a:prstGeom>
          <a:noFill/>
          <a:ln>
            <a:noFill/>
          </a:ln>
        </p:spPr>
      </p:pic>
      <p:sp>
        <p:nvSpPr>
          <p:cNvPr id="119" name="Google Shape;119;p21"/>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120" name="Google Shape;120;p21"/>
          <p:cNvSpPr/>
          <p:nvPr>
            <p:ph idx="2" type="pic"/>
          </p:nvPr>
        </p:nvSpPr>
        <p:spPr>
          <a:xfrm>
            <a:off x="5296200" y="962400"/>
            <a:ext cx="3847800" cy="2105400"/>
          </a:xfrm>
          <a:prstGeom prst="rect">
            <a:avLst/>
          </a:prstGeom>
          <a:noFill/>
          <a:ln>
            <a:noFill/>
          </a:ln>
        </p:spPr>
      </p:sp>
      <p:sp>
        <p:nvSpPr>
          <p:cNvPr id="121" name="Google Shape;121;p21"/>
          <p:cNvSpPr/>
          <p:nvPr>
            <p:ph idx="3" type="pic"/>
          </p:nvPr>
        </p:nvSpPr>
        <p:spPr>
          <a:xfrm>
            <a:off x="5296200" y="3067800"/>
            <a:ext cx="3847800" cy="2105400"/>
          </a:xfrm>
          <a:prstGeom prst="rect">
            <a:avLst/>
          </a:prstGeom>
          <a:noFill/>
          <a:ln>
            <a:noFill/>
          </a:ln>
        </p:spPr>
      </p:sp>
      <p:sp>
        <p:nvSpPr>
          <p:cNvPr id="122" name="Google Shape;122;p21"/>
          <p:cNvSpPr txBox="1"/>
          <p:nvPr>
            <p:ph idx="1" type="body"/>
          </p:nvPr>
        </p:nvSpPr>
        <p:spPr>
          <a:xfrm>
            <a:off x="374625" y="1281675"/>
            <a:ext cx="4374000" cy="3726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dk1"/>
              </a:buClr>
              <a:buSzPts val="1800"/>
              <a:buFont typeface="Helvetica Neue Light"/>
              <a:buChar char="●"/>
              <a:defRPr>
                <a:solidFill>
                  <a:schemeClr val="dk1"/>
                </a:solidFill>
                <a:latin typeface="Helvetica Neue Light"/>
                <a:ea typeface="Helvetica Neue Light"/>
                <a:cs typeface="Helvetica Neue Light"/>
                <a:sym typeface="Helvetica Neue Light"/>
              </a:defRPr>
            </a:lvl1pPr>
            <a:lvl2pPr indent="-317500" lvl="1" marL="914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2pPr>
            <a:lvl3pPr indent="-317500" lvl="2" marL="1371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3pPr>
            <a:lvl4pPr indent="-317500" lvl="3" marL="1828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4pPr>
            <a:lvl5pPr indent="-317500" lvl="4" marL="22860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5pPr>
            <a:lvl6pPr indent="-317500" lvl="5" marL="27432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6pPr>
            <a:lvl7pPr indent="-317500" lvl="6" marL="3200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7pPr>
            <a:lvl8pPr indent="-317500" lvl="7" marL="3657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8pPr>
            <a:lvl9pPr indent="-317500" lvl="8" marL="4114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Tools/Habits">
  <p:cSld name="TITLE_1_1_1_1_1_1">
    <p:spTree>
      <p:nvGrpSpPr>
        <p:cNvPr id="123" name="Shape 123"/>
        <p:cNvGrpSpPr/>
        <p:nvPr/>
      </p:nvGrpSpPr>
      <p:grpSpPr>
        <a:xfrm>
          <a:off x="0" y="0"/>
          <a:ext cx="0" cy="0"/>
          <a:chOff x="0" y="0"/>
          <a:chExt cx="0" cy="0"/>
        </a:xfrm>
      </p:grpSpPr>
      <p:sp>
        <p:nvSpPr>
          <p:cNvPr id="124" name="Google Shape;124;p22"/>
          <p:cNvSpPr/>
          <p:nvPr/>
        </p:nvSpPr>
        <p:spPr>
          <a:xfrm>
            <a:off x="0" y="0"/>
            <a:ext cx="9144000" cy="962400"/>
          </a:xfrm>
          <a:prstGeom prst="rect">
            <a:avLst/>
          </a:prstGeom>
          <a:solidFill>
            <a:srgbClr val="E9D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2"/>
          <p:cNvSpPr txBox="1"/>
          <p:nvPr>
            <p:ph type="ctrTitle"/>
          </p:nvPr>
        </p:nvSpPr>
        <p:spPr>
          <a:xfrm>
            <a:off x="3494525" y="178050"/>
            <a:ext cx="5439900" cy="606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Font typeface="Helvetica Neue"/>
              <a:buNone/>
              <a:defRPr>
                <a:latin typeface="Helvetica Neue"/>
                <a:ea typeface="Helvetica Neue"/>
                <a:cs typeface="Helvetica Neue"/>
                <a:sym typeface="Helvetica Neue"/>
              </a:defRPr>
            </a:lvl1pPr>
            <a:lvl2pPr lvl="1" rtl="0" algn="r">
              <a:spcBef>
                <a:spcPts val="0"/>
              </a:spcBef>
              <a:spcAft>
                <a:spcPts val="0"/>
              </a:spcAft>
              <a:buSzPts val="2800"/>
              <a:buFont typeface="Helvetica Neue"/>
              <a:buNone/>
              <a:defRPr>
                <a:latin typeface="Helvetica Neue"/>
                <a:ea typeface="Helvetica Neue"/>
                <a:cs typeface="Helvetica Neue"/>
                <a:sym typeface="Helvetica Neue"/>
              </a:defRPr>
            </a:lvl2pPr>
            <a:lvl3pPr lvl="2" rtl="0" algn="r">
              <a:spcBef>
                <a:spcPts val="0"/>
              </a:spcBef>
              <a:spcAft>
                <a:spcPts val="0"/>
              </a:spcAft>
              <a:buSzPts val="2800"/>
              <a:buFont typeface="Helvetica Neue"/>
              <a:buNone/>
              <a:defRPr>
                <a:latin typeface="Helvetica Neue"/>
                <a:ea typeface="Helvetica Neue"/>
                <a:cs typeface="Helvetica Neue"/>
                <a:sym typeface="Helvetica Neue"/>
              </a:defRPr>
            </a:lvl3pPr>
            <a:lvl4pPr lvl="3" rtl="0" algn="r">
              <a:spcBef>
                <a:spcPts val="0"/>
              </a:spcBef>
              <a:spcAft>
                <a:spcPts val="0"/>
              </a:spcAft>
              <a:buSzPts val="2800"/>
              <a:buFont typeface="Helvetica Neue"/>
              <a:buNone/>
              <a:defRPr>
                <a:latin typeface="Helvetica Neue"/>
                <a:ea typeface="Helvetica Neue"/>
                <a:cs typeface="Helvetica Neue"/>
                <a:sym typeface="Helvetica Neue"/>
              </a:defRPr>
            </a:lvl4pPr>
            <a:lvl5pPr lvl="4" rtl="0" algn="r">
              <a:spcBef>
                <a:spcPts val="0"/>
              </a:spcBef>
              <a:spcAft>
                <a:spcPts val="0"/>
              </a:spcAft>
              <a:buSzPts val="2800"/>
              <a:buFont typeface="Helvetica Neue"/>
              <a:buNone/>
              <a:defRPr>
                <a:latin typeface="Helvetica Neue"/>
                <a:ea typeface="Helvetica Neue"/>
                <a:cs typeface="Helvetica Neue"/>
                <a:sym typeface="Helvetica Neue"/>
              </a:defRPr>
            </a:lvl5pPr>
            <a:lvl6pPr lvl="5" rtl="0" algn="r">
              <a:spcBef>
                <a:spcPts val="0"/>
              </a:spcBef>
              <a:spcAft>
                <a:spcPts val="0"/>
              </a:spcAft>
              <a:buSzPts val="2800"/>
              <a:buFont typeface="Helvetica Neue"/>
              <a:buNone/>
              <a:defRPr>
                <a:latin typeface="Helvetica Neue"/>
                <a:ea typeface="Helvetica Neue"/>
                <a:cs typeface="Helvetica Neue"/>
                <a:sym typeface="Helvetica Neue"/>
              </a:defRPr>
            </a:lvl6pPr>
            <a:lvl7pPr lvl="6" rtl="0" algn="r">
              <a:spcBef>
                <a:spcPts val="0"/>
              </a:spcBef>
              <a:spcAft>
                <a:spcPts val="0"/>
              </a:spcAft>
              <a:buSzPts val="2800"/>
              <a:buFont typeface="Helvetica Neue"/>
              <a:buNone/>
              <a:defRPr>
                <a:latin typeface="Helvetica Neue"/>
                <a:ea typeface="Helvetica Neue"/>
                <a:cs typeface="Helvetica Neue"/>
                <a:sym typeface="Helvetica Neue"/>
              </a:defRPr>
            </a:lvl7pPr>
            <a:lvl8pPr lvl="7" rtl="0" algn="r">
              <a:spcBef>
                <a:spcPts val="0"/>
              </a:spcBef>
              <a:spcAft>
                <a:spcPts val="0"/>
              </a:spcAft>
              <a:buSzPts val="2800"/>
              <a:buFont typeface="Helvetica Neue"/>
              <a:buNone/>
              <a:defRPr>
                <a:latin typeface="Helvetica Neue"/>
                <a:ea typeface="Helvetica Neue"/>
                <a:cs typeface="Helvetica Neue"/>
                <a:sym typeface="Helvetica Neue"/>
              </a:defRPr>
            </a:lvl8pPr>
            <a:lvl9pPr lvl="8" rtl="0" algn="r">
              <a:spcBef>
                <a:spcPts val="0"/>
              </a:spcBef>
              <a:spcAft>
                <a:spcPts val="0"/>
              </a:spcAft>
              <a:buSzPts val="2800"/>
              <a:buFont typeface="Helvetica Neue"/>
              <a:buNone/>
              <a:defRPr>
                <a:latin typeface="Helvetica Neue"/>
                <a:ea typeface="Helvetica Neue"/>
                <a:cs typeface="Helvetica Neue"/>
                <a:sym typeface="Helvetica Neue"/>
              </a:defRPr>
            </a:lvl9pPr>
          </a:lstStyle>
          <a:p/>
        </p:txBody>
      </p:sp>
      <p:sp>
        <p:nvSpPr>
          <p:cNvPr id="126" name="Google Shape;126;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27" name="Google Shape;127;p22"/>
          <p:cNvPicPr preferRelativeResize="0"/>
          <p:nvPr/>
        </p:nvPicPr>
        <p:blipFill>
          <a:blip r:embed="rId2">
            <a:alphaModFix/>
          </a:blip>
          <a:stretch>
            <a:fillRect/>
          </a:stretch>
        </p:blipFill>
        <p:spPr>
          <a:xfrm>
            <a:off x="0" y="0"/>
            <a:ext cx="1066701" cy="962525"/>
          </a:xfrm>
          <a:prstGeom prst="rect">
            <a:avLst/>
          </a:prstGeom>
          <a:noFill/>
          <a:ln>
            <a:noFill/>
          </a:ln>
        </p:spPr>
      </p:pic>
      <p:sp>
        <p:nvSpPr>
          <p:cNvPr id="128" name="Google Shape;128;p22"/>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129" name="Google Shape;129;p22"/>
          <p:cNvSpPr/>
          <p:nvPr>
            <p:ph idx="2" type="pic"/>
          </p:nvPr>
        </p:nvSpPr>
        <p:spPr>
          <a:xfrm>
            <a:off x="7219125" y="962400"/>
            <a:ext cx="1924800" cy="2105400"/>
          </a:xfrm>
          <a:prstGeom prst="rect">
            <a:avLst/>
          </a:prstGeom>
          <a:noFill/>
          <a:ln>
            <a:noFill/>
          </a:ln>
        </p:spPr>
      </p:sp>
      <p:sp>
        <p:nvSpPr>
          <p:cNvPr id="130" name="Google Shape;130;p22"/>
          <p:cNvSpPr/>
          <p:nvPr>
            <p:ph idx="3" type="pic"/>
          </p:nvPr>
        </p:nvSpPr>
        <p:spPr>
          <a:xfrm>
            <a:off x="7219200" y="3067800"/>
            <a:ext cx="1924800" cy="2105400"/>
          </a:xfrm>
          <a:prstGeom prst="rect">
            <a:avLst/>
          </a:prstGeom>
          <a:noFill/>
          <a:ln>
            <a:noFill/>
          </a:ln>
        </p:spPr>
      </p:sp>
      <p:sp>
        <p:nvSpPr>
          <p:cNvPr id="131" name="Google Shape;131;p22"/>
          <p:cNvSpPr txBox="1"/>
          <p:nvPr>
            <p:ph idx="1" type="body"/>
          </p:nvPr>
        </p:nvSpPr>
        <p:spPr>
          <a:xfrm>
            <a:off x="374625" y="1281675"/>
            <a:ext cx="4374000" cy="3726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dk1"/>
              </a:buClr>
              <a:buSzPts val="1800"/>
              <a:buFont typeface="Helvetica Neue Light"/>
              <a:buChar char="●"/>
              <a:defRPr>
                <a:solidFill>
                  <a:schemeClr val="dk1"/>
                </a:solidFill>
                <a:latin typeface="Helvetica Neue Light"/>
                <a:ea typeface="Helvetica Neue Light"/>
                <a:cs typeface="Helvetica Neue Light"/>
                <a:sym typeface="Helvetica Neue Light"/>
              </a:defRPr>
            </a:lvl1pPr>
            <a:lvl2pPr indent="-317500" lvl="1" marL="914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2pPr>
            <a:lvl3pPr indent="-317500" lvl="2" marL="1371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3pPr>
            <a:lvl4pPr indent="-317500" lvl="3" marL="1828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4pPr>
            <a:lvl5pPr indent="-317500" lvl="4" marL="22860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5pPr>
            <a:lvl6pPr indent="-317500" lvl="5" marL="27432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6pPr>
            <a:lvl7pPr indent="-317500" lvl="6" marL="3200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7pPr>
            <a:lvl8pPr indent="-317500" lvl="7" marL="3657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8pPr>
            <a:lvl9pPr indent="-317500" lvl="8" marL="4114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rmation &amp; graphic V1">
  <p:cSld name="TITLE_1_1_1_1_1_1_1">
    <p:spTree>
      <p:nvGrpSpPr>
        <p:cNvPr id="132" name="Shape 132"/>
        <p:cNvGrpSpPr/>
        <p:nvPr/>
      </p:nvGrpSpPr>
      <p:grpSpPr>
        <a:xfrm>
          <a:off x="0" y="0"/>
          <a:ext cx="0" cy="0"/>
          <a:chOff x="0" y="0"/>
          <a:chExt cx="0" cy="0"/>
        </a:xfrm>
      </p:grpSpPr>
      <p:sp>
        <p:nvSpPr>
          <p:cNvPr id="133" name="Google Shape;133;p23"/>
          <p:cNvSpPr/>
          <p:nvPr/>
        </p:nvSpPr>
        <p:spPr>
          <a:xfrm>
            <a:off x="0" y="0"/>
            <a:ext cx="9144000" cy="962400"/>
          </a:xfrm>
          <a:prstGeom prst="rect">
            <a:avLst/>
          </a:prstGeom>
          <a:solidFill>
            <a:srgbClr val="00B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3"/>
          <p:cNvSpPr txBox="1"/>
          <p:nvPr>
            <p:ph type="ctrTitle"/>
          </p:nvPr>
        </p:nvSpPr>
        <p:spPr>
          <a:xfrm>
            <a:off x="3527275" y="178050"/>
            <a:ext cx="5407200" cy="6063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2800"/>
              <a:buFont typeface="Helvetica Neue"/>
              <a:buNone/>
              <a:defRPr>
                <a:solidFill>
                  <a:schemeClr val="lt1"/>
                </a:solidFill>
                <a:latin typeface="Helvetica Neue"/>
                <a:ea typeface="Helvetica Neue"/>
                <a:cs typeface="Helvetica Neue"/>
                <a:sym typeface="Helvetica Neue"/>
              </a:defRPr>
            </a:lvl1pPr>
            <a:lvl2pPr lvl="1" rtl="0" algn="r">
              <a:spcBef>
                <a:spcPts val="0"/>
              </a:spcBef>
              <a:spcAft>
                <a:spcPts val="0"/>
              </a:spcAft>
              <a:buClr>
                <a:schemeClr val="lt1"/>
              </a:buClr>
              <a:buSzPts val="2800"/>
              <a:buFont typeface="Helvetica Neue"/>
              <a:buNone/>
              <a:defRPr>
                <a:solidFill>
                  <a:schemeClr val="lt1"/>
                </a:solidFill>
                <a:latin typeface="Helvetica Neue"/>
                <a:ea typeface="Helvetica Neue"/>
                <a:cs typeface="Helvetica Neue"/>
                <a:sym typeface="Helvetica Neue"/>
              </a:defRPr>
            </a:lvl2pPr>
            <a:lvl3pPr lvl="2" rtl="0" algn="r">
              <a:spcBef>
                <a:spcPts val="0"/>
              </a:spcBef>
              <a:spcAft>
                <a:spcPts val="0"/>
              </a:spcAft>
              <a:buClr>
                <a:schemeClr val="lt1"/>
              </a:buClr>
              <a:buSzPts val="2800"/>
              <a:buFont typeface="Helvetica Neue"/>
              <a:buNone/>
              <a:defRPr>
                <a:solidFill>
                  <a:schemeClr val="lt1"/>
                </a:solidFill>
                <a:latin typeface="Helvetica Neue"/>
                <a:ea typeface="Helvetica Neue"/>
                <a:cs typeface="Helvetica Neue"/>
                <a:sym typeface="Helvetica Neue"/>
              </a:defRPr>
            </a:lvl3pPr>
            <a:lvl4pPr lvl="3" rtl="0" algn="r">
              <a:spcBef>
                <a:spcPts val="0"/>
              </a:spcBef>
              <a:spcAft>
                <a:spcPts val="0"/>
              </a:spcAft>
              <a:buClr>
                <a:schemeClr val="lt1"/>
              </a:buClr>
              <a:buSzPts val="2800"/>
              <a:buFont typeface="Helvetica Neue"/>
              <a:buNone/>
              <a:defRPr>
                <a:solidFill>
                  <a:schemeClr val="lt1"/>
                </a:solidFill>
                <a:latin typeface="Helvetica Neue"/>
                <a:ea typeface="Helvetica Neue"/>
                <a:cs typeface="Helvetica Neue"/>
                <a:sym typeface="Helvetica Neue"/>
              </a:defRPr>
            </a:lvl4pPr>
            <a:lvl5pPr lvl="4" rtl="0" algn="r">
              <a:spcBef>
                <a:spcPts val="0"/>
              </a:spcBef>
              <a:spcAft>
                <a:spcPts val="0"/>
              </a:spcAft>
              <a:buClr>
                <a:schemeClr val="lt1"/>
              </a:buClr>
              <a:buSzPts val="2800"/>
              <a:buFont typeface="Helvetica Neue"/>
              <a:buNone/>
              <a:defRPr>
                <a:solidFill>
                  <a:schemeClr val="lt1"/>
                </a:solidFill>
                <a:latin typeface="Helvetica Neue"/>
                <a:ea typeface="Helvetica Neue"/>
                <a:cs typeface="Helvetica Neue"/>
                <a:sym typeface="Helvetica Neue"/>
              </a:defRPr>
            </a:lvl5pPr>
            <a:lvl6pPr lvl="5" rtl="0" algn="r">
              <a:spcBef>
                <a:spcPts val="0"/>
              </a:spcBef>
              <a:spcAft>
                <a:spcPts val="0"/>
              </a:spcAft>
              <a:buClr>
                <a:schemeClr val="lt1"/>
              </a:buClr>
              <a:buSzPts val="2800"/>
              <a:buFont typeface="Helvetica Neue"/>
              <a:buNone/>
              <a:defRPr>
                <a:solidFill>
                  <a:schemeClr val="lt1"/>
                </a:solidFill>
                <a:latin typeface="Helvetica Neue"/>
                <a:ea typeface="Helvetica Neue"/>
                <a:cs typeface="Helvetica Neue"/>
                <a:sym typeface="Helvetica Neue"/>
              </a:defRPr>
            </a:lvl6pPr>
            <a:lvl7pPr lvl="6" rtl="0" algn="r">
              <a:spcBef>
                <a:spcPts val="0"/>
              </a:spcBef>
              <a:spcAft>
                <a:spcPts val="0"/>
              </a:spcAft>
              <a:buClr>
                <a:schemeClr val="lt1"/>
              </a:buClr>
              <a:buSzPts val="2800"/>
              <a:buFont typeface="Helvetica Neue"/>
              <a:buNone/>
              <a:defRPr>
                <a:solidFill>
                  <a:schemeClr val="lt1"/>
                </a:solidFill>
                <a:latin typeface="Helvetica Neue"/>
                <a:ea typeface="Helvetica Neue"/>
                <a:cs typeface="Helvetica Neue"/>
                <a:sym typeface="Helvetica Neue"/>
              </a:defRPr>
            </a:lvl7pPr>
            <a:lvl8pPr lvl="7" rtl="0" algn="r">
              <a:spcBef>
                <a:spcPts val="0"/>
              </a:spcBef>
              <a:spcAft>
                <a:spcPts val="0"/>
              </a:spcAft>
              <a:buClr>
                <a:schemeClr val="lt1"/>
              </a:buClr>
              <a:buSzPts val="2800"/>
              <a:buFont typeface="Helvetica Neue"/>
              <a:buNone/>
              <a:defRPr>
                <a:solidFill>
                  <a:schemeClr val="lt1"/>
                </a:solidFill>
                <a:latin typeface="Helvetica Neue"/>
                <a:ea typeface="Helvetica Neue"/>
                <a:cs typeface="Helvetica Neue"/>
                <a:sym typeface="Helvetica Neue"/>
              </a:defRPr>
            </a:lvl8pPr>
            <a:lvl9pPr lvl="8" rtl="0" algn="r">
              <a:spcBef>
                <a:spcPts val="0"/>
              </a:spcBef>
              <a:spcAft>
                <a:spcPts val="0"/>
              </a:spcAft>
              <a:buClr>
                <a:schemeClr val="lt1"/>
              </a:buClr>
              <a:buSzPts val="2800"/>
              <a:buFont typeface="Helvetica Neue"/>
              <a:buNone/>
              <a:defRPr>
                <a:solidFill>
                  <a:schemeClr val="lt1"/>
                </a:solidFill>
                <a:latin typeface="Helvetica Neue"/>
                <a:ea typeface="Helvetica Neue"/>
                <a:cs typeface="Helvetica Neue"/>
                <a:sym typeface="Helvetica Neue"/>
              </a:defRPr>
            </a:lvl9pPr>
          </a:lstStyle>
          <a:p/>
        </p:txBody>
      </p:sp>
      <p:sp>
        <p:nvSpPr>
          <p:cNvPr id="135" name="Google Shape;135;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36" name="Google Shape;136;p23"/>
          <p:cNvPicPr preferRelativeResize="0"/>
          <p:nvPr/>
        </p:nvPicPr>
        <p:blipFill>
          <a:blip r:embed="rId2">
            <a:alphaModFix/>
          </a:blip>
          <a:stretch>
            <a:fillRect/>
          </a:stretch>
        </p:blipFill>
        <p:spPr>
          <a:xfrm>
            <a:off x="0" y="0"/>
            <a:ext cx="1066701" cy="962525"/>
          </a:xfrm>
          <a:prstGeom prst="rect">
            <a:avLst/>
          </a:prstGeom>
          <a:noFill/>
          <a:ln>
            <a:noFill/>
          </a:ln>
        </p:spPr>
      </p:pic>
      <p:sp>
        <p:nvSpPr>
          <p:cNvPr id="137" name="Google Shape;137;p23"/>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138" name="Google Shape;138;p23"/>
          <p:cNvSpPr/>
          <p:nvPr>
            <p:ph idx="2" type="pic"/>
          </p:nvPr>
        </p:nvSpPr>
        <p:spPr>
          <a:xfrm>
            <a:off x="5305500" y="962400"/>
            <a:ext cx="3838500" cy="2105400"/>
          </a:xfrm>
          <a:prstGeom prst="rect">
            <a:avLst/>
          </a:prstGeom>
          <a:noFill/>
          <a:ln>
            <a:noFill/>
          </a:ln>
        </p:spPr>
      </p:sp>
      <p:sp>
        <p:nvSpPr>
          <p:cNvPr id="139" name="Google Shape;139;p23"/>
          <p:cNvSpPr/>
          <p:nvPr>
            <p:ph idx="3" type="pic"/>
          </p:nvPr>
        </p:nvSpPr>
        <p:spPr>
          <a:xfrm>
            <a:off x="5305500" y="3067800"/>
            <a:ext cx="3838500" cy="2105400"/>
          </a:xfrm>
          <a:prstGeom prst="rect">
            <a:avLst/>
          </a:prstGeom>
          <a:noFill/>
          <a:ln>
            <a:noFill/>
          </a:ln>
        </p:spPr>
      </p:sp>
      <p:sp>
        <p:nvSpPr>
          <p:cNvPr id="140" name="Google Shape;140;p23"/>
          <p:cNvSpPr txBox="1"/>
          <p:nvPr>
            <p:ph idx="1" type="subTitle"/>
          </p:nvPr>
        </p:nvSpPr>
        <p:spPr>
          <a:xfrm>
            <a:off x="283500" y="1154250"/>
            <a:ext cx="3796800" cy="516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800"/>
              <a:buFont typeface="Helvetica Neue"/>
              <a:buNone/>
              <a:defRPr b="1">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1400"/>
              <a:buFont typeface="Helvetica Neue"/>
              <a:buNone/>
              <a:defRPr b="1">
                <a:solidFill>
                  <a:schemeClr val="dk1"/>
                </a:solidFill>
                <a:latin typeface="Helvetica Neue"/>
                <a:ea typeface="Helvetica Neue"/>
                <a:cs typeface="Helvetica Neue"/>
                <a:sym typeface="Helvetica Neue"/>
              </a:defRPr>
            </a:lvl2pPr>
            <a:lvl3pPr lvl="2" rtl="0">
              <a:spcBef>
                <a:spcPts val="0"/>
              </a:spcBef>
              <a:spcAft>
                <a:spcPts val="0"/>
              </a:spcAft>
              <a:buClr>
                <a:schemeClr val="dk1"/>
              </a:buClr>
              <a:buSzPts val="1400"/>
              <a:buFont typeface="Helvetica Neue"/>
              <a:buNone/>
              <a:defRPr b="1">
                <a:solidFill>
                  <a:schemeClr val="dk1"/>
                </a:solidFill>
                <a:latin typeface="Helvetica Neue"/>
                <a:ea typeface="Helvetica Neue"/>
                <a:cs typeface="Helvetica Neue"/>
                <a:sym typeface="Helvetica Neue"/>
              </a:defRPr>
            </a:lvl3pPr>
            <a:lvl4pPr lvl="3" rtl="0">
              <a:spcBef>
                <a:spcPts val="0"/>
              </a:spcBef>
              <a:spcAft>
                <a:spcPts val="0"/>
              </a:spcAft>
              <a:buClr>
                <a:schemeClr val="dk1"/>
              </a:buClr>
              <a:buSzPts val="1400"/>
              <a:buFont typeface="Helvetica Neue"/>
              <a:buNone/>
              <a:defRPr b="1">
                <a:solidFill>
                  <a:schemeClr val="dk1"/>
                </a:solidFill>
                <a:latin typeface="Helvetica Neue"/>
                <a:ea typeface="Helvetica Neue"/>
                <a:cs typeface="Helvetica Neue"/>
                <a:sym typeface="Helvetica Neue"/>
              </a:defRPr>
            </a:lvl4pPr>
            <a:lvl5pPr lvl="4" rtl="0">
              <a:spcBef>
                <a:spcPts val="0"/>
              </a:spcBef>
              <a:spcAft>
                <a:spcPts val="0"/>
              </a:spcAft>
              <a:buClr>
                <a:schemeClr val="dk1"/>
              </a:buClr>
              <a:buSzPts val="1400"/>
              <a:buFont typeface="Helvetica Neue"/>
              <a:buNone/>
              <a:defRPr b="1">
                <a:solidFill>
                  <a:schemeClr val="dk1"/>
                </a:solidFill>
                <a:latin typeface="Helvetica Neue"/>
                <a:ea typeface="Helvetica Neue"/>
                <a:cs typeface="Helvetica Neue"/>
                <a:sym typeface="Helvetica Neue"/>
              </a:defRPr>
            </a:lvl5pPr>
            <a:lvl6pPr lvl="5" rtl="0">
              <a:spcBef>
                <a:spcPts val="0"/>
              </a:spcBef>
              <a:spcAft>
                <a:spcPts val="0"/>
              </a:spcAft>
              <a:buClr>
                <a:schemeClr val="dk1"/>
              </a:buClr>
              <a:buSzPts val="1400"/>
              <a:buFont typeface="Helvetica Neue"/>
              <a:buNone/>
              <a:defRPr b="1">
                <a:solidFill>
                  <a:schemeClr val="dk1"/>
                </a:solidFill>
                <a:latin typeface="Helvetica Neue"/>
                <a:ea typeface="Helvetica Neue"/>
                <a:cs typeface="Helvetica Neue"/>
                <a:sym typeface="Helvetica Neue"/>
              </a:defRPr>
            </a:lvl6pPr>
            <a:lvl7pPr lvl="6" rtl="0">
              <a:spcBef>
                <a:spcPts val="0"/>
              </a:spcBef>
              <a:spcAft>
                <a:spcPts val="0"/>
              </a:spcAft>
              <a:buClr>
                <a:schemeClr val="dk1"/>
              </a:buClr>
              <a:buSzPts val="1400"/>
              <a:buFont typeface="Helvetica Neue"/>
              <a:buNone/>
              <a:defRPr b="1">
                <a:solidFill>
                  <a:schemeClr val="dk1"/>
                </a:solidFill>
                <a:latin typeface="Helvetica Neue"/>
                <a:ea typeface="Helvetica Neue"/>
                <a:cs typeface="Helvetica Neue"/>
                <a:sym typeface="Helvetica Neue"/>
              </a:defRPr>
            </a:lvl7pPr>
            <a:lvl8pPr lvl="7" rtl="0">
              <a:spcBef>
                <a:spcPts val="0"/>
              </a:spcBef>
              <a:spcAft>
                <a:spcPts val="0"/>
              </a:spcAft>
              <a:buClr>
                <a:schemeClr val="dk1"/>
              </a:buClr>
              <a:buSzPts val="1400"/>
              <a:buFont typeface="Helvetica Neue"/>
              <a:buNone/>
              <a:defRPr b="1">
                <a:solidFill>
                  <a:schemeClr val="dk1"/>
                </a:solidFill>
                <a:latin typeface="Helvetica Neue"/>
                <a:ea typeface="Helvetica Neue"/>
                <a:cs typeface="Helvetica Neue"/>
                <a:sym typeface="Helvetica Neue"/>
              </a:defRPr>
            </a:lvl8pPr>
            <a:lvl9pPr lvl="8" rtl="0">
              <a:spcBef>
                <a:spcPts val="0"/>
              </a:spcBef>
              <a:spcAft>
                <a:spcPts val="0"/>
              </a:spcAft>
              <a:buClr>
                <a:schemeClr val="dk1"/>
              </a:buClr>
              <a:buSzPts val="1400"/>
              <a:buFont typeface="Helvetica Neue"/>
              <a:buNone/>
              <a:defRPr b="1">
                <a:solidFill>
                  <a:schemeClr val="dk1"/>
                </a:solidFill>
                <a:latin typeface="Helvetica Neue"/>
                <a:ea typeface="Helvetica Neue"/>
                <a:cs typeface="Helvetica Neue"/>
                <a:sym typeface="Helvetica Neue"/>
              </a:defRPr>
            </a:lvl9pPr>
          </a:lstStyle>
          <a:p/>
        </p:txBody>
      </p:sp>
      <p:sp>
        <p:nvSpPr>
          <p:cNvPr id="141" name="Google Shape;141;p23"/>
          <p:cNvSpPr txBox="1"/>
          <p:nvPr>
            <p:ph idx="4" type="body"/>
          </p:nvPr>
        </p:nvSpPr>
        <p:spPr>
          <a:xfrm>
            <a:off x="283500" y="1670550"/>
            <a:ext cx="4141200" cy="3726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dk1"/>
              </a:buClr>
              <a:buSzPts val="1800"/>
              <a:buFont typeface="Helvetica Neue Light"/>
              <a:buChar char="●"/>
              <a:defRPr>
                <a:solidFill>
                  <a:schemeClr val="dk1"/>
                </a:solidFill>
                <a:latin typeface="Helvetica Neue Light"/>
                <a:ea typeface="Helvetica Neue Light"/>
                <a:cs typeface="Helvetica Neue Light"/>
                <a:sym typeface="Helvetica Neue Light"/>
              </a:defRPr>
            </a:lvl1pPr>
            <a:lvl2pPr indent="-317500" lvl="1" marL="914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2pPr>
            <a:lvl3pPr indent="-317500" lvl="2" marL="1371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3pPr>
            <a:lvl4pPr indent="-317500" lvl="3" marL="1828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4pPr>
            <a:lvl5pPr indent="-317500" lvl="4" marL="22860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5pPr>
            <a:lvl6pPr indent="-317500" lvl="5" marL="27432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6pPr>
            <a:lvl7pPr indent="-317500" lvl="6" marL="3200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7pPr>
            <a:lvl8pPr indent="-317500" lvl="7" marL="3657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8pPr>
            <a:lvl9pPr indent="-317500" lvl="8" marL="4114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mp;A Slide">
  <p:cSld name="TITLE_1_1_1_1_1_1_1_1">
    <p:spTree>
      <p:nvGrpSpPr>
        <p:cNvPr id="142" name="Shape 142"/>
        <p:cNvGrpSpPr/>
        <p:nvPr/>
      </p:nvGrpSpPr>
      <p:grpSpPr>
        <a:xfrm>
          <a:off x="0" y="0"/>
          <a:ext cx="0" cy="0"/>
          <a:chOff x="0" y="0"/>
          <a:chExt cx="0" cy="0"/>
        </a:xfrm>
      </p:grpSpPr>
      <p:sp>
        <p:nvSpPr>
          <p:cNvPr id="143" name="Google Shape;143;p24"/>
          <p:cNvSpPr/>
          <p:nvPr/>
        </p:nvSpPr>
        <p:spPr>
          <a:xfrm>
            <a:off x="0" y="0"/>
            <a:ext cx="5032200" cy="5143500"/>
          </a:xfrm>
          <a:prstGeom prst="rect">
            <a:avLst/>
          </a:prstGeom>
          <a:solidFill>
            <a:srgbClr val="1266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4"/>
          <p:cNvSpPr txBox="1"/>
          <p:nvPr>
            <p:ph type="ctrTitle"/>
          </p:nvPr>
        </p:nvSpPr>
        <p:spPr>
          <a:xfrm>
            <a:off x="373875" y="1428150"/>
            <a:ext cx="3605400" cy="2287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800"/>
              <a:buFont typeface="Helvetica Neue"/>
              <a:buNone/>
              <a:defRPr sz="4800">
                <a:solidFill>
                  <a:schemeClr val="lt1"/>
                </a:solidFill>
                <a:latin typeface="Helvetica Neue"/>
                <a:ea typeface="Helvetica Neue"/>
                <a:cs typeface="Helvetica Neue"/>
                <a:sym typeface="Helvetica Neue"/>
              </a:defRPr>
            </a:lvl1pPr>
            <a:lvl2pPr lvl="1" rtl="0">
              <a:spcBef>
                <a:spcPts val="0"/>
              </a:spcBef>
              <a:spcAft>
                <a:spcPts val="0"/>
              </a:spcAft>
              <a:buClr>
                <a:schemeClr val="lt1"/>
              </a:buClr>
              <a:buSzPts val="4800"/>
              <a:buFont typeface="Helvetica Neue"/>
              <a:buNone/>
              <a:defRPr sz="4800">
                <a:solidFill>
                  <a:schemeClr val="lt1"/>
                </a:solidFill>
                <a:latin typeface="Helvetica Neue"/>
                <a:ea typeface="Helvetica Neue"/>
                <a:cs typeface="Helvetica Neue"/>
                <a:sym typeface="Helvetica Neue"/>
              </a:defRPr>
            </a:lvl2pPr>
            <a:lvl3pPr lvl="2" rtl="0">
              <a:spcBef>
                <a:spcPts val="0"/>
              </a:spcBef>
              <a:spcAft>
                <a:spcPts val="0"/>
              </a:spcAft>
              <a:buClr>
                <a:schemeClr val="lt1"/>
              </a:buClr>
              <a:buSzPts val="4800"/>
              <a:buFont typeface="Helvetica Neue"/>
              <a:buNone/>
              <a:defRPr sz="4800">
                <a:solidFill>
                  <a:schemeClr val="lt1"/>
                </a:solidFill>
                <a:latin typeface="Helvetica Neue"/>
                <a:ea typeface="Helvetica Neue"/>
                <a:cs typeface="Helvetica Neue"/>
                <a:sym typeface="Helvetica Neue"/>
              </a:defRPr>
            </a:lvl3pPr>
            <a:lvl4pPr lvl="3" rtl="0">
              <a:spcBef>
                <a:spcPts val="0"/>
              </a:spcBef>
              <a:spcAft>
                <a:spcPts val="0"/>
              </a:spcAft>
              <a:buClr>
                <a:schemeClr val="lt1"/>
              </a:buClr>
              <a:buSzPts val="4800"/>
              <a:buFont typeface="Helvetica Neue"/>
              <a:buNone/>
              <a:defRPr sz="4800">
                <a:solidFill>
                  <a:schemeClr val="lt1"/>
                </a:solidFill>
                <a:latin typeface="Helvetica Neue"/>
                <a:ea typeface="Helvetica Neue"/>
                <a:cs typeface="Helvetica Neue"/>
                <a:sym typeface="Helvetica Neue"/>
              </a:defRPr>
            </a:lvl4pPr>
            <a:lvl5pPr lvl="4" rtl="0">
              <a:spcBef>
                <a:spcPts val="0"/>
              </a:spcBef>
              <a:spcAft>
                <a:spcPts val="0"/>
              </a:spcAft>
              <a:buClr>
                <a:schemeClr val="lt1"/>
              </a:buClr>
              <a:buSzPts val="4800"/>
              <a:buFont typeface="Helvetica Neue"/>
              <a:buNone/>
              <a:defRPr sz="4800">
                <a:solidFill>
                  <a:schemeClr val="lt1"/>
                </a:solidFill>
                <a:latin typeface="Helvetica Neue"/>
                <a:ea typeface="Helvetica Neue"/>
                <a:cs typeface="Helvetica Neue"/>
                <a:sym typeface="Helvetica Neue"/>
              </a:defRPr>
            </a:lvl5pPr>
            <a:lvl6pPr lvl="5" rtl="0">
              <a:spcBef>
                <a:spcPts val="0"/>
              </a:spcBef>
              <a:spcAft>
                <a:spcPts val="0"/>
              </a:spcAft>
              <a:buClr>
                <a:schemeClr val="lt1"/>
              </a:buClr>
              <a:buSzPts val="4800"/>
              <a:buFont typeface="Helvetica Neue"/>
              <a:buNone/>
              <a:defRPr sz="4800">
                <a:solidFill>
                  <a:schemeClr val="lt1"/>
                </a:solidFill>
                <a:latin typeface="Helvetica Neue"/>
                <a:ea typeface="Helvetica Neue"/>
                <a:cs typeface="Helvetica Neue"/>
                <a:sym typeface="Helvetica Neue"/>
              </a:defRPr>
            </a:lvl6pPr>
            <a:lvl7pPr lvl="6" rtl="0">
              <a:spcBef>
                <a:spcPts val="0"/>
              </a:spcBef>
              <a:spcAft>
                <a:spcPts val="0"/>
              </a:spcAft>
              <a:buClr>
                <a:schemeClr val="lt1"/>
              </a:buClr>
              <a:buSzPts val="4800"/>
              <a:buFont typeface="Helvetica Neue"/>
              <a:buNone/>
              <a:defRPr sz="4800">
                <a:solidFill>
                  <a:schemeClr val="lt1"/>
                </a:solidFill>
                <a:latin typeface="Helvetica Neue"/>
                <a:ea typeface="Helvetica Neue"/>
                <a:cs typeface="Helvetica Neue"/>
                <a:sym typeface="Helvetica Neue"/>
              </a:defRPr>
            </a:lvl7pPr>
            <a:lvl8pPr lvl="7" rtl="0">
              <a:spcBef>
                <a:spcPts val="0"/>
              </a:spcBef>
              <a:spcAft>
                <a:spcPts val="0"/>
              </a:spcAft>
              <a:buClr>
                <a:schemeClr val="lt1"/>
              </a:buClr>
              <a:buSzPts val="4800"/>
              <a:buFont typeface="Helvetica Neue"/>
              <a:buNone/>
              <a:defRPr sz="4800">
                <a:solidFill>
                  <a:schemeClr val="lt1"/>
                </a:solidFill>
                <a:latin typeface="Helvetica Neue"/>
                <a:ea typeface="Helvetica Neue"/>
                <a:cs typeface="Helvetica Neue"/>
                <a:sym typeface="Helvetica Neue"/>
              </a:defRPr>
            </a:lvl8pPr>
            <a:lvl9pPr lvl="8" rtl="0">
              <a:spcBef>
                <a:spcPts val="0"/>
              </a:spcBef>
              <a:spcAft>
                <a:spcPts val="0"/>
              </a:spcAft>
              <a:buClr>
                <a:schemeClr val="lt1"/>
              </a:buClr>
              <a:buSzPts val="4800"/>
              <a:buFont typeface="Helvetica Neue"/>
              <a:buNone/>
              <a:defRPr sz="4800">
                <a:solidFill>
                  <a:schemeClr val="lt1"/>
                </a:solidFill>
                <a:latin typeface="Helvetica Neue"/>
                <a:ea typeface="Helvetica Neue"/>
                <a:cs typeface="Helvetica Neue"/>
                <a:sym typeface="Helvetica Neue"/>
              </a:defRPr>
            </a:lvl9pPr>
          </a:lstStyle>
          <a:p/>
        </p:txBody>
      </p:sp>
      <p:sp>
        <p:nvSpPr>
          <p:cNvPr id="145" name="Google Shape;145;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46" name="Google Shape;146;p24"/>
          <p:cNvPicPr preferRelativeResize="0"/>
          <p:nvPr/>
        </p:nvPicPr>
        <p:blipFill>
          <a:blip r:embed="rId2">
            <a:alphaModFix/>
          </a:blip>
          <a:stretch>
            <a:fillRect/>
          </a:stretch>
        </p:blipFill>
        <p:spPr>
          <a:xfrm>
            <a:off x="0" y="0"/>
            <a:ext cx="1066701" cy="962525"/>
          </a:xfrm>
          <a:prstGeom prst="rect">
            <a:avLst/>
          </a:prstGeom>
          <a:noFill/>
          <a:ln>
            <a:noFill/>
          </a:ln>
        </p:spPr>
      </p:pic>
      <p:sp>
        <p:nvSpPr>
          <p:cNvPr id="147" name="Google Shape;147;p24"/>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148" name="Google Shape;148;p24"/>
          <p:cNvSpPr/>
          <p:nvPr>
            <p:ph idx="2" type="pic"/>
          </p:nvPr>
        </p:nvSpPr>
        <p:spPr>
          <a:xfrm>
            <a:off x="5032200" y="0"/>
            <a:ext cx="4112100" cy="5143500"/>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lling/Student Response">
  <p:cSld name="TITLE_1_1_1_1_1_1_1_1_1">
    <p:spTree>
      <p:nvGrpSpPr>
        <p:cNvPr id="149" name="Shape 149"/>
        <p:cNvGrpSpPr/>
        <p:nvPr/>
      </p:nvGrpSpPr>
      <p:grpSpPr>
        <a:xfrm>
          <a:off x="0" y="0"/>
          <a:ext cx="0" cy="0"/>
          <a:chOff x="0" y="0"/>
          <a:chExt cx="0" cy="0"/>
        </a:xfrm>
      </p:grpSpPr>
      <p:sp>
        <p:nvSpPr>
          <p:cNvPr id="150" name="Google Shape;150;p25"/>
          <p:cNvSpPr/>
          <p:nvPr/>
        </p:nvSpPr>
        <p:spPr>
          <a:xfrm>
            <a:off x="0" y="0"/>
            <a:ext cx="9144000" cy="962400"/>
          </a:xfrm>
          <a:prstGeom prst="rect">
            <a:avLst/>
          </a:prstGeom>
          <a:solidFill>
            <a:srgbClr val="E9D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52" name="Google Shape;152;p25"/>
          <p:cNvPicPr preferRelativeResize="0"/>
          <p:nvPr/>
        </p:nvPicPr>
        <p:blipFill>
          <a:blip r:embed="rId2">
            <a:alphaModFix/>
          </a:blip>
          <a:stretch>
            <a:fillRect/>
          </a:stretch>
        </p:blipFill>
        <p:spPr>
          <a:xfrm>
            <a:off x="0" y="0"/>
            <a:ext cx="1066701" cy="962525"/>
          </a:xfrm>
          <a:prstGeom prst="rect">
            <a:avLst/>
          </a:prstGeom>
          <a:noFill/>
          <a:ln>
            <a:noFill/>
          </a:ln>
        </p:spPr>
      </p:pic>
      <p:sp>
        <p:nvSpPr>
          <p:cNvPr id="153" name="Google Shape;153;p25"/>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154" name="Google Shape;154;p25"/>
          <p:cNvSpPr txBox="1"/>
          <p:nvPr>
            <p:ph type="title"/>
          </p:nvPr>
        </p:nvSpPr>
        <p:spPr>
          <a:xfrm>
            <a:off x="3835200" y="167325"/>
            <a:ext cx="5033400" cy="627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155" name="Google Shape;155;p25"/>
          <p:cNvSpPr txBox="1"/>
          <p:nvPr>
            <p:ph idx="1" type="body"/>
          </p:nvPr>
        </p:nvSpPr>
        <p:spPr>
          <a:xfrm>
            <a:off x="374625" y="1281675"/>
            <a:ext cx="4374000" cy="3726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dk1"/>
              </a:buClr>
              <a:buSzPts val="1800"/>
              <a:buFont typeface="Helvetica Neue Light"/>
              <a:buChar char="●"/>
              <a:defRPr>
                <a:solidFill>
                  <a:schemeClr val="dk1"/>
                </a:solidFill>
                <a:latin typeface="Helvetica Neue Light"/>
                <a:ea typeface="Helvetica Neue Light"/>
                <a:cs typeface="Helvetica Neue Light"/>
                <a:sym typeface="Helvetica Neue Light"/>
              </a:defRPr>
            </a:lvl1pPr>
            <a:lvl2pPr indent="-317500" lvl="1" marL="914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2pPr>
            <a:lvl3pPr indent="-317500" lvl="2" marL="1371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3pPr>
            <a:lvl4pPr indent="-317500" lvl="3" marL="1828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4pPr>
            <a:lvl5pPr indent="-317500" lvl="4" marL="22860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5pPr>
            <a:lvl6pPr indent="-317500" lvl="5" marL="27432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6pPr>
            <a:lvl7pPr indent="-317500" lvl="6" marL="3200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7pPr>
            <a:lvl8pPr indent="-317500" lvl="7" marL="3657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8pPr>
            <a:lvl9pPr indent="-317500" lvl="8" marL="4114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9pPr>
          </a:lstStyle>
          <a:p/>
        </p:txBody>
      </p:sp>
      <p:sp>
        <p:nvSpPr>
          <p:cNvPr id="156" name="Google Shape;156;p25"/>
          <p:cNvSpPr/>
          <p:nvPr>
            <p:ph idx="2" type="pic"/>
          </p:nvPr>
        </p:nvSpPr>
        <p:spPr>
          <a:xfrm>
            <a:off x="5802600" y="962525"/>
            <a:ext cx="3341400" cy="4171500"/>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hoot Recap">
  <p:cSld name="TITLE_1_1_1_1_1_1_1_1_1_1">
    <p:spTree>
      <p:nvGrpSpPr>
        <p:cNvPr id="157" name="Shape 157"/>
        <p:cNvGrpSpPr/>
        <p:nvPr/>
      </p:nvGrpSpPr>
      <p:grpSpPr>
        <a:xfrm>
          <a:off x="0" y="0"/>
          <a:ext cx="0" cy="0"/>
          <a:chOff x="0" y="0"/>
          <a:chExt cx="0" cy="0"/>
        </a:xfrm>
      </p:grpSpPr>
      <p:sp>
        <p:nvSpPr>
          <p:cNvPr id="158" name="Google Shape;158;p26"/>
          <p:cNvSpPr/>
          <p:nvPr/>
        </p:nvSpPr>
        <p:spPr>
          <a:xfrm>
            <a:off x="0" y="0"/>
            <a:ext cx="9144000" cy="962400"/>
          </a:xfrm>
          <a:prstGeom prst="rect">
            <a:avLst/>
          </a:prstGeom>
          <a:solidFill>
            <a:srgbClr val="D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60" name="Google Shape;160;p26"/>
          <p:cNvPicPr preferRelativeResize="0"/>
          <p:nvPr/>
        </p:nvPicPr>
        <p:blipFill>
          <a:blip r:embed="rId2">
            <a:alphaModFix/>
          </a:blip>
          <a:stretch>
            <a:fillRect/>
          </a:stretch>
        </p:blipFill>
        <p:spPr>
          <a:xfrm>
            <a:off x="0" y="0"/>
            <a:ext cx="1066701" cy="962525"/>
          </a:xfrm>
          <a:prstGeom prst="rect">
            <a:avLst/>
          </a:prstGeom>
          <a:noFill/>
          <a:ln>
            <a:noFill/>
          </a:ln>
        </p:spPr>
      </p:pic>
      <p:sp>
        <p:nvSpPr>
          <p:cNvPr id="161" name="Google Shape;161;p26"/>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162" name="Google Shape;162;p26"/>
          <p:cNvSpPr txBox="1"/>
          <p:nvPr>
            <p:ph type="title"/>
          </p:nvPr>
        </p:nvSpPr>
        <p:spPr>
          <a:xfrm>
            <a:off x="3835200" y="167325"/>
            <a:ext cx="5033400" cy="627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pic>
        <p:nvPicPr>
          <p:cNvPr id="163" name="Google Shape;163;p26"/>
          <p:cNvPicPr preferRelativeResize="0"/>
          <p:nvPr/>
        </p:nvPicPr>
        <p:blipFill>
          <a:blip r:embed="rId3">
            <a:alphaModFix/>
          </a:blip>
          <a:stretch>
            <a:fillRect/>
          </a:stretch>
        </p:blipFill>
        <p:spPr>
          <a:xfrm>
            <a:off x="5793000" y="2060338"/>
            <a:ext cx="2217600" cy="2217600"/>
          </a:xfrm>
          <a:prstGeom prst="rect">
            <a:avLst/>
          </a:prstGeom>
          <a:noFill/>
          <a:ln>
            <a:noFill/>
          </a:ln>
        </p:spPr>
      </p:pic>
      <p:pic>
        <p:nvPicPr>
          <p:cNvPr id="164" name="Google Shape;164;p26"/>
          <p:cNvPicPr preferRelativeResize="0"/>
          <p:nvPr/>
        </p:nvPicPr>
        <p:blipFill>
          <a:blip r:embed="rId4">
            <a:alphaModFix/>
          </a:blip>
          <a:stretch>
            <a:fillRect/>
          </a:stretch>
        </p:blipFill>
        <p:spPr>
          <a:xfrm>
            <a:off x="898275" y="1962040"/>
            <a:ext cx="4184475" cy="2414175"/>
          </a:xfrm>
          <a:prstGeom prst="rect">
            <a:avLst/>
          </a:prstGeom>
          <a:noFill/>
          <a:ln>
            <a:noFill/>
          </a:ln>
        </p:spPr>
      </p:pic>
      <p:sp>
        <p:nvSpPr>
          <p:cNvPr id="165" name="Google Shape;165;p26"/>
          <p:cNvSpPr txBox="1"/>
          <p:nvPr>
            <p:ph idx="1" type="subTitle"/>
          </p:nvPr>
        </p:nvSpPr>
        <p:spPr>
          <a:xfrm>
            <a:off x="1249013" y="1265625"/>
            <a:ext cx="3483000" cy="627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eopardy">
  <p:cSld name="TITLE_1_1_1_1_1_1_1_1_1_1_1">
    <p:spTree>
      <p:nvGrpSpPr>
        <p:cNvPr id="166" name="Shape 166"/>
        <p:cNvGrpSpPr/>
        <p:nvPr/>
      </p:nvGrpSpPr>
      <p:grpSpPr>
        <a:xfrm>
          <a:off x="0" y="0"/>
          <a:ext cx="0" cy="0"/>
          <a:chOff x="0" y="0"/>
          <a:chExt cx="0" cy="0"/>
        </a:xfrm>
      </p:grpSpPr>
      <p:sp>
        <p:nvSpPr>
          <p:cNvPr id="167" name="Google Shape;167;p27"/>
          <p:cNvSpPr/>
          <p:nvPr/>
        </p:nvSpPr>
        <p:spPr>
          <a:xfrm>
            <a:off x="0" y="0"/>
            <a:ext cx="9144000" cy="962400"/>
          </a:xfrm>
          <a:prstGeom prst="rect">
            <a:avLst/>
          </a:prstGeom>
          <a:solidFill>
            <a:srgbClr val="D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69" name="Google Shape;169;p27"/>
          <p:cNvPicPr preferRelativeResize="0"/>
          <p:nvPr/>
        </p:nvPicPr>
        <p:blipFill>
          <a:blip r:embed="rId2">
            <a:alphaModFix/>
          </a:blip>
          <a:stretch>
            <a:fillRect/>
          </a:stretch>
        </p:blipFill>
        <p:spPr>
          <a:xfrm>
            <a:off x="0" y="0"/>
            <a:ext cx="1066701" cy="962525"/>
          </a:xfrm>
          <a:prstGeom prst="rect">
            <a:avLst/>
          </a:prstGeom>
          <a:noFill/>
          <a:ln>
            <a:noFill/>
          </a:ln>
        </p:spPr>
      </p:pic>
      <p:sp>
        <p:nvSpPr>
          <p:cNvPr id="170" name="Google Shape;170;p27"/>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171" name="Google Shape;171;p27"/>
          <p:cNvSpPr txBox="1"/>
          <p:nvPr>
            <p:ph type="title"/>
          </p:nvPr>
        </p:nvSpPr>
        <p:spPr>
          <a:xfrm>
            <a:off x="3835200" y="167325"/>
            <a:ext cx="5033400" cy="627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172" name="Google Shape;172;p27"/>
          <p:cNvSpPr/>
          <p:nvPr>
            <p:ph idx="2" type="pic"/>
          </p:nvPr>
        </p:nvSpPr>
        <p:spPr>
          <a:xfrm>
            <a:off x="2055300" y="1863000"/>
            <a:ext cx="5033400" cy="1842900"/>
          </a:xfrm>
          <a:prstGeom prst="rect">
            <a:avLst/>
          </a:prstGeom>
          <a:noFill/>
          <a:ln>
            <a:noFill/>
          </a:ln>
        </p:spPr>
      </p:sp>
      <p:sp>
        <p:nvSpPr>
          <p:cNvPr id="173" name="Google Shape;173;p27"/>
          <p:cNvSpPr txBox="1"/>
          <p:nvPr>
            <p:ph idx="1" type="subTitle"/>
          </p:nvPr>
        </p:nvSpPr>
        <p:spPr>
          <a:xfrm>
            <a:off x="2855850" y="4035325"/>
            <a:ext cx="3432300" cy="627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amily Fued">
  <p:cSld name="TITLE_1_1_1_1_1_1_1_1_1_1_1_1">
    <p:spTree>
      <p:nvGrpSpPr>
        <p:cNvPr id="174" name="Shape 174"/>
        <p:cNvGrpSpPr/>
        <p:nvPr/>
      </p:nvGrpSpPr>
      <p:grpSpPr>
        <a:xfrm>
          <a:off x="0" y="0"/>
          <a:ext cx="0" cy="0"/>
          <a:chOff x="0" y="0"/>
          <a:chExt cx="0" cy="0"/>
        </a:xfrm>
      </p:grpSpPr>
      <p:sp>
        <p:nvSpPr>
          <p:cNvPr id="175" name="Google Shape;175;p28"/>
          <p:cNvSpPr/>
          <p:nvPr/>
        </p:nvSpPr>
        <p:spPr>
          <a:xfrm>
            <a:off x="0" y="0"/>
            <a:ext cx="9144000" cy="962400"/>
          </a:xfrm>
          <a:prstGeom prst="rect">
            <a:avLst/>
          </a:prstGeom>
          <a:solidFill>
            <a:srgbClr val="D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77" name="Google Shape;177;p28"/>
          <p:cNvPicPr preferRelativeResize="0"/>
          <p:nvPr/>
        </p:nvPicPr>
        <p:blipFill>
          <a:blip r:embed="rId2">
            <a:alphaModFix/>
          </a:blip>
          <a:stretch>
            <a:fillRect/>
          </a:stretch>
        </p:blipFill>
        <p:spPr>
          <a:xfrm>
            <a:off x="0" y="0"/>
            <a:ext cx="1066701" cy="962525"/>
          </a:xfrm>
          <a:prstGeom prst="rect">
            <a:avLst/>
          </a:prstGeom>
          <a:noFill/>
          <a:ln>
            <a:noFill/>
          </a:ln>
        </p:spPr>
      </p:pic>
      <p:sp>
        <p:nvSpPr>
          <p:cNvPr id="178" name="Google Shape;178;p28"/>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179" name="Google Shape;179;p28"/>
          <p:cNvSpPr txBox="1"/>
          <p:nvPr>
            <p:ph type="title"/>
          </p:nvPr>
        </p:nvSpPr>
        <p:spPr>
          <a:xfrm>
            <a:off x="3835200" y="167325"/>
            <a:ext cx="5033400" cy="627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180" name="Google Shape;180;p28"/>
          <p:cNvSpPr/>
          <p:nvPr>
            <p:ph idx="2" type="pic"/>
          </p:nvPr>
        </p:nvSpPr>
        <p:spPr>
          <a:xfrm>
            <a:off x="2055300" y="1863000"/>
            <a:ext cx="5033400" cy="1842900"/>
          </a:xfrm>
          <a:prstGeom prst="rect">
            <a:avLst/>
          </a:prstGeom>
          <a:noFill/>
          <a:ln>
            <a:noFill/>
          </a:ln>
        </p:spPr>
      </p:sp>
      <p:sp>
        <p:nvSpPr>
          <p:cNvPr id="181" name="Google Shape;181;p28"/>
          <p:cNvSpPr txBox="1"/>
          <p:nvPr>
            <p:ph idx="1" type="subTitle"/>
          </p:nvPr>
        </p:nvSpPr>
        <p:spPr>
          <a:xfrm>
            <a:off x="2855850" y="4035325"/>
            <a:ext cx="3432300" cy="627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 Concept Intro">
  <p:cSld name="TITLE_1_1_1_1_1_1_1_1_1_1_1_1_1">
    <p:spTree>
      <p:nvGrpSpPr>
        <p:cNvPr id="182" name="Shape 182"/>
        <p:cNvGrpSpPr/>
        <p:nvPr/>
      </p:nvGrpSpPr>
      <p:grpSpPr>
        <a:xfrm>
          <a:off x="0" y="0"/>
          <a:ext cx="0" cy="0"/>
          <a:chOff x="0" y="0"/>
          <a:chExt cx="0" cy="0"/>
        </a:xfrm>
      </p:grpSpPr>
      <p:sp>
        <p:nvSpPr>
          <p:cNvPr id="183" name="Google Shape;183;p29"/>
          <p:cNvSpPr/>
          <p:nvPr/>
        </p:nvSpPr>
        <p:spPr>
          <a:xfrm>
            <a:off x="0" y="0"/>
            <a:ext cx="5032200" cy="5143500"/>
          </a:xfrm>
          <a:prstGeom prst="rect">
            <a:avLst/>
          </a:prstGeom>
          <a:solidFill>
            <a:srgbClr val="00B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85" name="Google Shape;185;p29"/>
          <p:cNvPicPr preferRelativeResize="0"/>
          <p:nvPr/>
        </p:nvPicPr>
        <p:blipFill>
          <a:blip r:embed="rId2">
            <a:alphaModFix/>
          </a:blip>
          <a:stretch>
            <a:fillRect/>
          </a:stretch>
        </p:blipFill>
        <p:spPr>
          <a:xfrm>
            <a:off x="0" y="0"/>
            <a:ext cx="1066701" cy="962525"/>
          </a:xfrm>
          <a:prstGeom prst="rect">
            <a:avLst/>
          </a:prstGeom>
          <a:noFill/>
          <a:ln>
            <a:noFill/>
          </a:ln>
        </p:spPr>
      </p:pic>
      <p:sp>
        <p:nvSpPr>
          <p:cNvPr id="186" name="Google Shape;186;p29"/>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187" name="Google Shape;187;p29"/>
          <p:cNvSpPr txBox="1"/>
          <p:nvPr>
            <p:ph type="title"/>
          </p:nvPr>
        </p:nvSpPr>
        <p:spPr>
          <a:xfrm>
            <a:off x="354375" y="1326300"/>
            <a:ext cx="3867900" cy="2490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2pPr>
            <a:lvl3pPr lvl="2" rtl="0">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3pPr>
            <a:lvl4pPr lvl="3" rtl="0">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4pPr>
            <a:lvl5pPr lvl="4" rtl="0">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5pPr>
            <a:lvl6pPr lvl="5" rtl="0">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6pPr>
            <a:lvl7pPr lvl="6" rtl="0">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7pPr>
            <a:lvl8pPr lvl="7" rtl="0">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8pPr>
            <a:lvl9pPr lvl="8" rtl="0">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9pPr>
          </a:lstStyle>
          <a:p/>
        </p:txBody>
      </p:sp>
      <p:sp>
        <p:nvSpPr>
          <p:cNvPr id="188" name="Google Shape;188;p29"/>
          <p:cNvSpPr/>
          <p:nvPr>
            <p:ph idx="2" type="pic"/>
          </p:nvPr>
        </p:nvSpPr>
        <p:spPr>
          <a:xfrm>
            <a:off x="5032125" y="2521125"/>
            <a:ext cx="4112100" cy="2622300"/>
          </a:xfrm>
          <a:prstGeom prst="rect">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at is Tech Concept High Level Descrip">
  <p:cSld name="TITLE_1_1_1_1_1_1_1_1_1_1_1_1_1_1">
    <p:spTree>
      <p:nvGrpSpPr>
        <p:cNvPr id="189" name="Shape 189"/>
        <p:cNvGrpSpPr/>
        <p:nvPr/>
      </p:nvGrpSpPr>
      <p:grpSpPr>
        <a:xfrm>
          <a:off x="0" y="0"/>
          <a:ext cx="0" cy="0"/>
          <a:chOff x="0" y="0"/>
          <a:chExt cx="0" cy="0"/>
        </a:xfrm>
      </p:grpSpPr>
      <p:sp>
        <p:nvSpPr>
          <p:cNvPr id="190" name="Google Shape;190;p30"/>
          <p:cNvSpPr/>
          <p:nvPr/>
        </p:nvSpPr>
        <p:spPr>
          <a:xfrm>
            <a:off x="0" y="0"/>
            <a:ext cx="9144000" cy="962400"/>
          </a:xfrm>
          <a:prstGeom prst="rect">
            <a:avLst/>
          </a:prstGeom>
          <a:solidFill>
            <a:srgbClr val="1266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92" name="Google Shape;192;p30"/>
          <p:cNvPicPr preferRelativeResize="0"/>
          <p:nvPr/>
        </p:nvPicPr>
        <p:blipFill>
          <a:blip r:embed="rId2">
            <a:alphaModFix/>
          </a:blip>
          <a:stretch>
            <a:fillRect/>
          </a:stretch>
        </p:blipFill>
        <p:spPr>
          <a:xfrm>
            <a:off x="0" y="0"/>
            <a:ext cx="1066701" cy="962525"/>
          </a:xfrm>
          <a:prstGeom prst="rect">
            <a:avLst/>
          </a:prstGeom>
          <a:noFill/>
          <a:ln>
            <a:noFill/>
          </a:ln>
        </p:spPr>
      </p:pic>
      <p:sp>
        <p:nvSpPr>
          <p:cNvPr id="193" name="Google Shape;193;p30"/>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194" name="Google Shape;194;p30"/>
          <p:cNvSpPr txBox="1"/>
          <p:nvPr>
            <p:ph type="title"/>
          </p:nvPr>
        </p:nvSpPr>
        <p:spPr>
          <a:xfrm>
            <a:off x="3516375" y="207750"/>
            <a:ext cx="5433900" cy="5469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2800"/>
              <a:buNone/>
              <a:defRPr>
                <a:solidFill>
                  <a:schemeClr val="lt1"/>
                </a:solidFill>
              </a:defRPr>
            </a:lvl1pPr>
            <a:lvl2pPr lvl="1"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2pPr>
            <a:lvl3pPr lvl="2"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3pPr>
            <a:lvl4pPr lvl="3"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4pPr>
            <a:lvl5pPr lvl="4"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5pPr>
            <a:lvl6pPr lvl="5"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6pPr>
            <a:lvl7pPr lvl="6"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7pPr>
            <a:lvl8pPr lvl="7"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8pPr>
            <a:lvl9pPr lvl="8"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9pPr>
          </a:lstStyle>
          <a:p/>
        </p:txBody>
      </p:sp>
      <p:sp>
        <p:nvSpPr>
          <p:cNvPr id="195" name="Google Shape;195;p30"/>
          <p:cNvSpPr txBox="1"/>
          <p:nvPr>
            <p:ph idx="1" type="body"/>
          </p:nvPr>
        </p:nvSpPr>
        <p:spPr>
          <a:xfrm>
            <a:off x="384750" y="1184625"/>
            <a:ext cx="3756300" cy="3645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6" name="Google Shape;196;p30"/>
          <p:cNvSpPr/>
          <p:nvPr>
            <p:ph idx="2" type="pic"/>
          </p:nvPr>
        </p:nvSpPr>
        <p:spPr>
          <a:xfrm>
            <a:off x="6874875" y="961875"/>
            <a:ext cx="2269200" cy="2131200"/>
          </a:xfrm>
          <a:prstGeom prst="rect">
            <a:avLst/>
          </a:prstGeom>
          <a:noFill/>
          <a:ln>
            <a:noFill/>
          </a:ln>
        </p:spPr>
      </p:sp>
      <p:sp>
        <p:nvSpPr>
          <p:cNvPr id="197" name="Google Shape;197;p30"/>
          <p:cNvSpPr/>
          <p:nvPr>
            <p:ph idx="3" type="pic"/>
          </p:nvPr>
        </p:nvSpPr>
        <p:spPr>
          <a:xfrm>
            <a:off x="6874875" y="3093000"/>
            <a:ext cx="2269200" cy="2050500"/>
          </a:xfrm>
          <a:prstGeom prst="rect">
            <a:avLst/>
          </a:prstGeom>
          <a:noFill/>
          <a:ln>
            <a:noFill/>
          </a:ln>
        </p:spPr>
      </p:sp>
      <p:sp>
        <p:nvSpPr>
          <p:cNvPr id="198" name="Google Shape;198;p30"/>
          <p:cNvSpPr/>
          <p:nvPr>
            <p:ph idx="4" type="pic"/>
          </p:nvPr>
        </p:nvSpPr>
        <p:spPr>
          <a:xfrm>
            <a:off x="4232250" y="961875"/>
            <a:ext cx="2642700" cy="41817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 Concept YouTube Vid">
  <p:cSld name="TITLE_1_1_1_1_1_1_1_1_1_1_1_1_1_1_1">
    <p:spTree>
      <p:nvGrpSpPr>
        <p:cNvPr id="199" name="Shape 199"/>
        <p:cNvGrpSpPr/>
        <p:nvPr/>
      </p:nvGrpSpPr>
      <p:grpSpPr>
        <a:xfrm>
          <a:off x="0" y="0"/>
          <a:ext cx="0" cy="0"/>
          <a:chOff x="0" y="0"/>
          <a:chExt cx="0" cy="0"/>
        </a:xfrm>
      </p:grpSpPr>
      <p:sp>
        <p:nvSpPr>
          <p:cNvPr id="200" name="Google Shape;200;p31"/>
          <p:cNvSpPr/>
          <p:nvPr/>
        </p:nvSpPr>
        <p:spPr>
          <a:xfrm>
            <a:off x="0" y="0"/>
            <a:ext cx="9144000" cy="962400"/>
          </a:xfrm>
          <a:prstGeom prst="rect">
            <a:avLst/>
          </a:prstGeom>
          <a:solidFill>
            <a:srgbClr val="E9D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2" name="Google Shape;202;p31"/>
          <p:cNvPicPr preferRelativeResize="0"/>
          <p:nvPr/>
        </p:nvPicPr>
        <p:blipFill>
          <a:blip r:embed="rId2">
            <a:alphaModFix/>
          </a:blip>
          <a:stretch>
            <a:fillRect/>
          </a:stretch>
        </p:blipFill>
        <p:spPr>
          <a:xfrm>
            <a:off x="0" y="0"/>
            <a:ext cx="1066701" cy="962525"/>
          </a:xfrm>
          <a:prstGeom prst="rect">
            <a:avLst/>
          </a:prstGeom>
          <a:noFill/>
          <a:ln>
            <a:noFill/>
          </a:ln>
        </p:spPr>
      </p:pic>
      <p:sp>
        <p:nvSpPr>
          <p:cNvPr id="203" name="Google Shape;203;p31"/>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204" name="Google Shape;204;p31"/>
          <p:cNvSpPr txBox="1"/>
          <p:nvPr>
            <p:ph type="title"/>
          </p:nvPr>
        </p:nvSpPr>
        <p:spPr>
          <a:xfrm>
            <a:off x="3570975" y="207750"/>
            <a:ext cx="5379600" cy="546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atin typeface="Helvetica Neue Light"/>
                <a:ea typeface="Helvetica Neue Light"/>
                <a:cs typeface="Helvetica Neue Light"/>
                <a:sym typeface="Helvetica Neue Light"/>
              </a:defRPr>
            </a:lvl2pPr>
            <a:lvl3pPr lvl="2" rtl="0" algn="r">
              <a:spcBef>
                <a:spcPts val="0"/>
              </a:spcBef>
              <a:spcAft>
                <a:spcPts val="0"/>
              </a:spcAft>
              <a:buSzPts val="2800"/>
              <a:buNone/>
              <a:defRPr>
                <a:latin typeface="Helvetica Neue Light"/>
                <a:ea typeface="Helvetica Neue Light"/>
                <a:cs typeface="Helvetica Neue Light"/>
                <a:sym typeface="Helvetica Neue Light"/>
              </a:defRPr>
            </a:lvl3pPr>
            <a:lvl4pPr lvl="3" rtl="0" algn="r">
              <a:spcBef>
                <a:spcPts val="0"/>
              </a:spcBef>
              <a:spcAft>
                <a:spcPts val="0"/>
              </a:spcAft>
              <a:buSzPts val="2800"/>
              <a:buNone/>
              <a:defRPr>
                <a:latin typeface="Helvetica Neue Light"/>
                <a:ea typeface="Helvetica Neue Light"/>
                <a:cs typeface="Helvetica Neue Light"/>
                <a:sym typeface="Helvetica Neue Light"/>
              </a:defRPr>
            </a:lvl4pPr>
            <a:lvl5pPr lvl="4" rtl="0" algn="r">
              <a:spcBef>
                <a:spcPts val="0"/>
              </a:spcBef>
              <a:spcAft>
                <a:spcPts val="0"/>
              </a:spcAft>
              <a:buSzPts val="2800"/>
              <a:buNone/>
              <a:defRPr>
                <a:latin typeface="Helvetica Neue Light"/>
                <a:ea typeface="Helvetica Neue Light"/>
                <a:cs typeface="Helvetica Neue Light"/>
                <a:sym typeface="Helvetica Neue Light"/>
              </a:defRPr>
            </a:lvl5pPr>
            <a:lvl6pPr lvl="5" rtl="0" algn="r">
              <a:spcBef>
                <a:spcPts val="0"/>
              </a:spcBef>
              <a:spcAft>
                <a:spcPts val="0"/>
              </a:spcAft>
              <a:buSzPts val="2800"/>
              <a:buNone/>
              <a:defRPr>
                <a:latin typeface="Helvetica Neue Light"/>
                <a:ea typeface="Helvetica Neue Light"/>
                <a:cs typeface="Helvetica Neue Light"/>
                <a:sym typeface="Helvetica Neue Light"/>
              </a:defRPr>
            </a:lvl6pPr>
            <a:lvl7pPr lvl="6" rtl="0" algn="r">
              <a:spcBef>
                <a:spcPts val="0"/>
              </a:spcBef>
              <a:spcAft>
                <a:spcPts val="0"/>
              </a:spcAft>
              <a:buSzPts val="2800"/>
              <a:buNone/>
              <a:defRPr>
                <a:latin typeface="Helvetica Neue Light"/>
                <a:ea typeface="Helvetica Neue Light"/>
                <a:cs typeface="Helvetica Neue Light"/>
                <a:sym typeface="Helvetica Neue Light"/>
              </a:defRPr>
            </a:lvl7pPr>
            <a:lvl8pPr lvl="7" rtl="0" algn="r">
              <a:spcBef>
                <a:spcPts val="0"/>
              </a:spcBef>
              <a:spcAft>
                <a:spcPts val="0"/>
              </a:spcAft>
              <a:buSzPts val="2800"/>
              <a:buNone/>
              <a:defRPr>
                <a:latin typeface="Helvetica Neue Light"/>
                <a:ea typeface="Helvetica Neue Light"/>
                <a:cs typeface="Helvetica Neue Light"/>
                <a:sym typeface="Helvetica Neue Light"/>
              </a:defRPr>
            </a:lvl8pPr>
            <a:lvl9pPr lvl="8" rtl="0" algn="r">
              <a:spcBef>
                <a:spcPts val="0"/>
              </a:spcBef>
              <a:spcAft>
                <a:spcPts val="0"/>
              </a:spcAft>
              <a:buSzPts val="2800"/>
              <a:buNone/>
              <a:defRPr>
                <a:latin typeface="Helvetica Neue Light"/>
                <a:ea typeface="Helvetica Neue Light"/>
                <a:cs typeface="Helvetica Neue Light"/>
                <a:sym typeface="Helvetica Neue Light"/>
              </a:defRPr>
            </a:lvl9pPr>
          </a:lstStyle>
          <a:p/>
        </p:txBody>
      </p:sp>
      <p:sp>
        <p:nvSpPr>
          <p:cNvPr id="205" name="Google Shape;205;p31"/>
          <p:cNvSpPr/>
          <p:nvPr>
            <p:ph idx="2" type="pic"/>
          </p:nvPr>
        </p:nvSpPr>
        <p:spPr>
          <a:xfrm>
            <a:off x="0" y="961875"/>
            <a:ext cx="5143500" cy="4181700"/>
          </a:xfrm>
          <a:prstGeom prst="rect">
            <a:avLst/>
          </a:prstGeom>
          <a:noFill/>
          <a:ln>
            <a:noFill/>
          </a:ln>
        </p:spPr>
      </p:sp>
      <p:sp>
        <p:nvSpPr>
          <p:cNvPr id="206" name="Google Shape;206;p31"/>
          <p:cNvSpPr txBox="1"/>
          <p:nvPr>
            <p:ph idx="1" type="subTitle"/>
          </p:nvPr>
        </p:nvSpPr>
        <p:spPr>
          <a:xfrm>
            <a:off x="5143425" y="2531250"/>
            <a:ext cx="3807000" cy="475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 Concept Activity - Step by Step">
  <p:cSld name="TITLE_1_1_1_1_1_1_1_1_1_1_1_1_1_1_1_1">
    <p:spTree>
      <p:nvGrpSpPr>
        <p:cNvPr id="207" name="Shape 207"/>
        <p:cNvGrpSpPr/>
        <p:nvPr/>
      </p:nvGrpSpPr>
      <p:grpSpPr>
        <a:xfrm>
          <a:off x="0" y="0"/>
          <a:ext cx="0" cy="0"/>
          <a:chOff x="0" y="0"/>
          <a:chExt cx="0" cy="0"/>
        </a:xfrm>
      </p:grpSpPr>
      <p:sp>
        <p:nvSpPr>
          <p:cNvPr id="208" name="Google Shape;208;p32"/>
          <p:cNvSpPr/>
          <p:nvPr/>
        </p:nvSpPr>
        <p:spPr>
          <a:xfrm>
            <a:off x="0" y="0"/>
            <a:ext cx="9144000" cy="962400"/>
          </a:xfrm>
          <a:prstGeom prst="rect">
            <a:avLst/>
          </a:prstGeom>
          <a:solidFill>
            <a:srgbClr val="D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10" name="Google Shape;210;p32"/>
          <p:cNvPicPr preferRelativeResize="0"/>
          <p:nvPr/>
        </p:nvPicPr>
        <p:blipFill>
          <a:blip r:embed="rId2">
            <a:alphaModFix/>
          </a:blip>
          <a:stretch>
            <a:fillRect/>
          </a:stretch>
        </p:blipFill>
        <p:spPr>
          <a:xfrm>
            <a:off x="0" y="0"/>
            <a:ext cx="1066701" cy="962525"/>
          </a:xfrm>
          <a:prstGeom prst="rect">
            <a:avLst/>
          </a:prstGeom>
          <a:noFill/>
          <a:ln>
            <a:noFill/>
          </a:ln>
        </p:spPr>
      </p:pic>
      <p:sp>
        <p:nvSpPr>
          <p:cNvPr id="211" name="Google Shape;211;p32"/>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212" name="Google Shape;212;p32"/>
          <p:cNvSpPr txBox="1"/>
          <p:nvPr>
            <p:ph type="title"/>
          </p:nvPr>
        </p:nvSpPr>
        <p:spPr>
          <a:xfrm>
            <a:off x="3385325" y="207750"/>
            <a:ext cx="5565000" cy="546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atin typeface="Helvetica Neue Light"/>
                <a:ea typeface="Helvetica Neue Light"/>
                <a:cs typeface="Helvetica Neue Light"/>
                <a:sym typeface="Helvetica Neue Light"/>
              </a:defRPr>
            </a:lvl2pPr>
            <a:lvl3pPr lvl="2" rtl="0" algn="r">
              <a:spcBef>
                <a:spcPts val="0"/>
              </a:spcBef>
              <a:spcAft>
                <a:spcPts val="0"/>
              </a:spcAft>
              <a:buSzPts val="2800"/>
              <a:buNone/>
              <a:defRPr>
                <a:latin typeface="Helvetica Neue Light"/>
                <a:ea typeface="Helvetica Neue Light"/>
                <a:cs typeface="Helvetica Neue Light"/>
                <a:sym typeface="Helvetica Neue Light"/>
              </a:defRPr>
            </a:lvl3pPr>
            <a:lvl4pPr lvl="3" rtl="0" algn="r">
              <a:spcBef>
                <a:spcPts val="0"/>
              </a:spcBef>
              <a:spcAft>
                <a:spcPts val="0"/>
              </a:spcAft>
              <a:buSzPts val="2800"/>
              <a:buNone/>
              <a:defRPr>
                <a:latin typeface="Helvetica Neue Light"/>
                <a:ea typeface="Helvetica Neue Light"/>
                <a:cs typeface="Helvetica Neue Light"/>
                <a:sym typeface="Helvetica Neue Light"/>
              </a:defRPr>
            </a:lvl4pPr>
            <a:lvl5pPr lvl="4" rtl="0" algn="r">
              <a:spcBef>
                <a:spcPts val="0"/>
              </a:spcBef>
              <a:spcAft>
                <a:spcPts val="0"/>
              </a:spcAft>
              <a:buSzPts val="2800"/>
              <a:buNone/>
              <a:defRPr>
                <a:latin typeface="Helvetica Neue Light"/>
                <a:ea typeface="Helvetica Neue Light"/>
                <a:cs typeface="Helvetica Neue Light"/>
                <a:sym typeface="Helvetica Neue Light"/>
              </a:defRPr>
            </a:lvl5pPr>
            <a:lvl6pPr lvl="5" rtl="0" algn="r">
              <a:spcBef>
                <a:spcPts val="0"/>
              </a:spcBef>
              <a:spcAft>
                <a:spcPts val="0"/>
              </a:spcAft>
              <a:buSzPts val="2800"/>
              <a:buNone/>
              <a:defRPr>
                <a:latin typeface="Helvetica Neue Light"/>
                <a:ea typeface="Helvetica Neue Light"/>
                <a:cs typeface="Helvetica Neue Light"/>
                <a:sym typeface="Helvetica Neue Light"/>
              </a:defRPr>
            </a:lvl6pPr>
            <a:lvl7pPr lvl="6" rtl="0" algn="r">
              <a:spcBef>
                <a:spcPts val="0"/>
              </a:spcBef>
              <a:spcAft>
                <a:spcPts val="0"/>
              </a:spcAft>
              <a:buSzPts val="2800"/>
              <a:buNone/>
              <a:defRPr>
                <a:latin typeface="Helvetica Neue Light"/>
                <a:ea typeface="Helvetica Neue Light"/>
                <a:cs typeface="Helvetica Neue Light"/>
                <a:sym typeface="Helvetica Neue Light"/>
              </a:defRPr>
            </a:lvl7pPr>
            <a:lvl8pPr lvl="7" rtl="0" algn="r">
              <a:spcBef>
                <a:spcPts val="0"/>
              </a:spcBef>
              <a:spcAft>
                <a:spcPts val="0"/>
              </a:spcAft>
              <a:buSzPts val="2800"/>
              <a:buNone/>
              <a:defRPr>
                <a:latin typeface="Helvetica Neue Light"/>
                <a:ea typeface="Helvetica Neue Light"/>
                <a:cs typeface="Helvetica Neue Light"/>
                <a:sym typeface="Helvetica Neue Light"/>
              </a:defRPr>
            </a:lvl8pPr>
            <a:lvl9pPr lvl="8" rtl="0" algn="r">
              <a:spcBef>
                <a:spcPts val="0"/>
              </a:spcBef>
              <a:spcAft>
                <a:spcPts val="0"/>
              </a:spcAft>
              <a:buSzPts val="2800"/>
              <a:buNone/>
              <a:defRPr>
                <a:latin typeface="Helvetica Neue Light"/>
                <a:ea typeface="Helvetica Neue Light"/>
                <a:cs typeface="Helvetica Neue Light"/>
                <a:sym typeface="Helvetica Neue Light"/>
              </a:defRPr>
            </a:lvl9pPr>
          </a:lstStyle>
          <a:p/>
        </p:txBody>
      </p:sp>
      <p:sp>
        <p:nvSpPr>
          <p:cNvPr id="213" name="Google Shape;213;p32"/>
          <p:cNvSpPr/>
          <p:nvPr>
            <p:ph idx="2" type="pic"/>
          </p:nvPr>
        </p:nvSpPr>
        <p:spPr>
          <a:xfrm>
            <a:off x="0" y="961875"/>
            <a:ext cx="1843200" cy="2055300"/>
          </a:xfrm>
          <a:prstGeom prst="rect">
            <a:avLst/>
          </a:prstGeom>
          <a:noFill/>
          <a:ln>
            <a:noFill/>
          </a:ln>
        </p:spPr>
      </p:sp>
      <p:sp>
        <p:nvSpPr>
          <p:cNvPr id="214" name="Google Shape;214;p32"/>
          <p:cNvSpPr txBox="1"/>
          <p:nvPr>
            <p:ph idx="1" type="subTitle"/>
          </p:nvPr>
        </p:nvSpPr>
        <p:spPr>
          <a:xfrm>
            <a:off x="1984425" y="961875"/>
            <a:ext cx="2045400" cy="1053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5" name="Google Shape;215;p32"/>
          <p:cNvSpPr txBox="1"/>
          <p:nvPr>
            <p:ph idx="3" type="subTitle"/>
          </p:nvPr>
        </p:nvSpPr>
        <p:spPr>
          <a:xfrm>
            <a:off x="1984425" y="3081475"/>
            <a:ext cx="1843200" cy="1468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6" name="Google Shape;216;p32"/>
          <p:cNvSpPr/>
          <p:nvPr>
            <p:ph idx="4" type="pic"/>
          </p:nvPr>
        </p:nvSpPr>
        <p:spPr>
          <a:xfrm>
            <a:off x="0" y="3082125"/>
            <a:ext cx="1843200" cy="2055300"/>
          </a:xfrm>
          <a:prstGeom prst="rect">
            <a:avLst/>
          </a:prstGeom>
          <a:noFill/>
          <a:ln>
            <a:noFill/>
          </a:ln>
        </p:spPr>
      </p:sp>
      <p:sp>
        <p:nvSpPr>
          <p:cNvPr id="217" name="Google Shape;217;p32"/>
          <p:cNvSpPr/>
          <p:nvPr>
            <p:ph idx="5" type="pic"/>
          </p:nvPr>
        </p:nvSpPr>
        <p:spPr>
          <a:xfrm>
            <a:off x="4530863" y="962525"/>
            <a:ext cx="1843200" cy="2055300"/>
          </a:xfrm>
          <a:prstGeom prst="rect">
            <a:avLst/>
          </a:prstGeom>
          <a:noFill/>
          <a:ln>
            <a:noFill/>
          </a:ln>
        </p:spPr>
      </p:sp>
      <p:sp>
        <p:nvSpPr>
          <p:cNvPr id="218" name="Google Shape;218;p32"/>
          <p:cNvSpPr txBox="1"/>
          <p:nvPr>
            <p:ph idx="6" type="subTitle"/>
          </p:nvPr>
        </p:nvSpPr>
        <p:spPr>
          <a:xfrm>
            <a:off x="6515288" y="962525"/>
            <a:ext cx="2045400" cy="1053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9" name="Google Shape;219;p32"/>
          <p:cNvSpPr txBox="1"/>
          <p:nvPr>
            <p:ph idx="7" type="subTitle"/>
          </p:nvPr>
        </p:nvSpPr>
        <p:spPr>
          <a:xfrm>
            <a:off x="6515288" y="3082125"/>
            <a:ext cx="1843200" cy="1468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0" name="Google Shape;220;p32"/>
          <p:cNvSpPr/>
          <p:nvPr>
            <p:ph idx="8" type="pic"/>
          </p:nvPr>
        </p:nvSpPr>
        <p:spPr>
          <a:xfrm>
            <a:off x="4530863" y="3082775"/>
            <a:ext cx="1843200" cy="2055300"/>
          </a:xfrm>
          <a:prstGeom prst="rect">
            <a:avLst/>
          </a:prstGeom>
          <a:no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 Concept Activity - Bullet Points">
  <p:cSld name="TITLE_1_1_1_1_1_1_1_1_1_1_1_1_1_1_1_1_1">
    <p:spTree>
      <p:nvGrpSpPr>
        <p:cNvPr id="221" name="Shape 221"/>
        <p:cNvGrpSpPr/>
        <p:nvPr/>
      </p:nvGrpSpPr>
      <p:grpSpPr>
        <a:xfrm>
          <a:off x="0" y="0"/>
          <a:ext cx="0" cy="0"/>
          <a:chOff x="0" y="0"/>
          <a:chExt cx="0" cy="0"/>
        </a:xfrm>
      </p:grpSpPr>
      <p:sp>
        <p:nvSpPr>
          <p:cNvPr id="222" name="Google Shape;222;p33"/>
          <p:cNvSpPr/>
          <p:nvPr/>
        </p:nvSpPr>
        <p:spPr>
          <a:xfrm>
            <a:off x="0" y="0"/>
            <a:ext cx="9144000" cy="962400"/>
          </a:xfrm>
          <a:prstGeom prst="rect">
            <a:avLst/>
          </a:prstGeom>
          <a:solidFill>
            <a:srgbClr val="00B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24" name="Google Shape;224;p33"/>
          <p:cNvPicPr preferRelativeResize="0"/>
          <p:nvPr/>
        </p:nvPicPr>
        <p:blipFill>
          <a:blip r:embed="rId2">
            <a:alphaModFix/>
          </a:blip>
          <a:stretch>
            <a:fillRect/>
          </a:stretch>
        </p:blipFill>
        <p:spPr>
          <a:xfrm>
            <a:off x="0" y="0"/>
            <a:ext cx="1066701" cy="962525"/>
          </a:xfrm>
          <a:prstGeom prst="rect">
            <a:avLst/>
          </a:prstGeom>
          <a:noFill/>
          <a:ln>
            <a:noFill/>
          </a:ln>
        </p:spPr>
      </p:pic>
      <p:sp>
        <p:nvSpPr>
          <p:cNvPr id="225" name="Google Shape;225;p33"/>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226" name="Google Shape;226;p33"/>
          <p:cNvSpPr txBox="1"/>
          <p:nvPr>
            <p:ph type="title"/>
          </p:nvPr>
        </p:nvSpPr>
        <p:spPr>
          <a:xfrm>
            <a:off x="3439925" y="207750"/>
            <a:ext cx="5510700" cy="5469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2800"/>
              <a:buNone/>
              <a:defRPr>
                <a:solidFill>
                  <a:schemeClr val="lt1"/>
                </a:solidFill>
              </a:defRPr>
            </a:lvl1pPr>
            <a:lvl2pPr lvl="1"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2pPr>
            <a:lvl3pPr lvl="2"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3pPr>
            <a:lvl4pPr lvl="3"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4pPr>
            <a:lvl5pPr lvl="4"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5pPr>
            <a:lvl6pPr lvl="5"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6pPr>
            <a:lvl7pPr lvl="6"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7pPr>
            <a:lvl8pPr lvl="7"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8pPr>
            <a:lvl9pPr lvl="8"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9pPr>
          </a:lstStyle>
          <a:p/>
        </p:txBody>
      </p:sp>
      <p:sp>
        <p:nvSpPr>
          <p:cNvPr id="227" name="Google Shape;227;p33"/>
          <p:cNvSpPr/>
          <p:nvPr>
            <p:ph idx="2" type="pic"/>
          </p:nvPr>
        </p:nvSpPr>
        <p:spPr>
          <a:xfrm>
            <a:off x="7018200" y="962400"/>
            <a:ext cx="2125800" cy="2125800"/>
          </a:xfrm>
          <a:prstGeom prst="rect">
            <a:avLst/>
          </a:prstGeom>
          <a:noFill/>
          <a:ln>
            <a:noFill/>
          </a:ln>
        </p:spPr>
      </p:sp>
      <p:sp>
        <p:nvSpPr>
          <p:cNvPr id="228" name="Google Shape;228;p33"/>
          <p:cNvSpPr txBox="1"/>
          <p:nvPr>
            <p:ph idx="1" type="body"/>
          </p:nvPr>
        </p:nvSpPr>
        <p:spPr>
          <a:xfrm>
            <a:off x="313875" y="1174500"/>
            <a:ext cx="3827400" cy="3736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29" name="Google Shape;229;p33"/>
          <p:cNvSpPr/>
          <p:nvPr>
            <p:ph idx="3" type="pic"/>
          </p:nvPr>
        </p:nvSpPr>
        <p:spPr>
          <a:xfrm>
            <a:off x="7018200" y="3017700"/>
            <a:ext cx="2125800" cy="2125800"/>
          </a:xfrm>
          <a:prstGeom prst="rect">
            <a:avLst/>
          </a:prstGeom>
          <a:noFill/>
          <a:ln>
            <a:noFill/>
          </a:ln>
        </p:spPr>
      </p:sp>
      <p:sp>
        <p:nvSpPr>
          <p:cNvPr id="230" name="Google Shape;230;p33"/>
          <p:cNvSpPr/>
          <p:nvPr>
            <p:ph idx="4" type="pic"/>
          </p:nvPr>
        </p:nvSpPr>
        <p:spPr>
          <a:xfrm>
            <a:off x="4892400" y="952050"/>
            <a:ext cx="2125800" cy="2125800"/>
          </a:xfrm>
          <a:prstGeom prst="rect">
            <a:avLst/>
          </a:prstGeom>
          <a:noFill/>
          <a:ln>
            <a:noFill/>
          </a:ln>
        </p:spPr>
      </p:sp>
      <p:sp>
        <p:nvSpPr>
          <p:cNvPr id="231" name="Google Shape;231;p33"/>
          <p:cNvSpPr/>
          <p:nvPr>
            <p:ph idx="5" type="pic"/>
          </p:nvPr>
        </p:nvSpPr>
        <p:spPr>
          <a:xfrm>
            <a:off x="4892400" y="3007350"/>
            <a:ext cx="2125800" cy="2125800"/>
          </a:xfrm>
          <a:prstGeom prst="rect">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 Concept Online Demo 1">
  <p:cSld name="TITLE_1_1_1_1_1_1_1_1_1_1_1_1_1_1_1_1_1_1">
    <p:spTree>
      <p:nvGrpSpPr>
        <p:cNvPr id="232" name="Shape 232"/>
        <p:cNvGrpSpPr/>
        <p:nvPr/>
      </p:nvGrpSpPr>
      <p:grpSpPr>
        <a:xfrm>
          <a:off x="0" y="0"/>
          <a:ext cx="0" cy="0"/>
          <a:chOff x="0" y="0"/>
          <a:chExt cx="0" cy="0"/>
        </a:xfrm>
      </p:grpSpPr>
      <p:sp>
        <p:nvSpPr>
          <p:cNvPr id="233" name="Google Shape;233;p34"/>
          <p:cNvSpPr/>
          <p:nvPr/>
        </p:nvSpPr>
        <p:spPr>
          <a:xfrm>
            <a:off x="0" y="0"/>
            <a:ext cx="9144000" cy="962400"/>
          </a:xfrm>
          <a:prstGeom prst="rect">
            <a:avLst/>
          </a:prstGeom>
          <a:solidFill>
            <a:srgbClr val="1266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35" name="Google Shape;235;p34"/>
          <p:cNvPicPr preferRelativeResize="0"/>
          <p:nvPr/>
        </p:nvPicPr>
        <p:blipFill>
          <a:blip r:embed="rId2">
            <a:alphaModFix/>
          </a:blip>
          <a:stretch>
            <a:fillRect/>
          </a:stretch>
        </p:blipFill>
        <p:spPr>
          <a:xfrm>
            <a:off x="0" y="0"/>
            <a:ext cx="1066701" cy="962525"/>
          </a:xfrm>
          <a:prstGeom prst="rect">
            <a:avLst/>
          </a:prstGeom>
          <a:noFill/>
          <a:ln>
            <a:noFill/>
          </a:ln>
        </p:spPr>
      </p:pic>
      <p:sp>
        <p:nvSpPr>
          <p:cNvPr id="236" name="Google Shape;236;p34"/>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237" name="Google Shape;237;p34"/>
          <p:cNvSpPr txBox="1"/>
          <p:nvPr>
            <p:ph type="title"/>
          </p:nvPr>
        </p:nvSpPr>
        <p:spPr>
          <a:xfrm>
            <a:off x="3614650" y="207750"/>
            <a:ext cx="5335800" cy="5469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2800"/>
              <a:buNone/>
              <a:defRPr>
                <a:solidFill>
                  <a:schemeClr val="lt1"/>
                </a:solidFill>
              </a:defRPr>
            </a:lvl1pPr>
            <a:lvl2pPr lvl="1"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2pPr>
            <a:lvl3pPr lvl="2"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3pPr>
            <a:lvl4pPr lvl="3"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4pPr>
            <a:lvl5pPr lvl="4"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5pPr>
            <a:lvl6pPr lvl="5"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6pPr>
            <a:lvl7pPr lvl="6"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7pPr>
            <a:lvl8pPr lvl="7"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8pPr>
            <a:lvl9pPr lvl="8"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9pPr>
          </a:lstStyle>
          <a:p/>
        </p:txBody>
      </p:sp>
      <p:sp>
        <p:nvSpPr>
          <p:cNvPr id="238" name="Google Shape;238;p34"/>
          <p:cNvSpPr/>
          <p:nvPr>
            <p:ph idx="2" type="pic"/>
          </p:nvPr>
        </p:nvSpPr>
        <p:spPr>
          <a:xfrm>
            <a:off x="150" y="962525"/>
            <a:ext cx="9144000" cy="4181100"/>
          </a:xfrm>
          <a:prstGeom prst="rect">
            <a:avLst/>
          </a:prstGeom>
          <a:no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 Concept Online Demo 2">
  <p:cSld name="TITLE_1_1_1_1_1_1_1_1_1_1_1_1_1_1_1_1_1_1_1">
    <p:spTree>
      <p:nvGrpSpPr>
        <p:cNvPr id="239" name="Shape 239"/>
        <p:cNvGrpSpPr/>
        <p:nvPr/>
      </p:nvGrpSpPr>
      <p:grpSpPr>
        <a:xfrm>
          <a:off x="0" y="0"/>
          <a:ext cx="0" cy="0"/>
          <a:chOff x="0" y="0"/>
          <a:chExt cx="0" cy="0"/>
        </a:xfrm>
      </p:grpSpPr>
      <p:sp>
        <p:nvSpPr>
          <p:cNvPr id="240" name="Google Shape;240;p35"/>
          <p:cNvSpPr/>
          <p:nvPr/>
        </p:nvSpPr>
        <p:spPr>
          <a:xfrm>
            <a:off x="0" y="0"/>
            <a:ext cx="9144000" cy="962400"/>
          </a:xfrm>
          <a:prstGeom prst="rect">
            <a:avLst/>
          </a:prstGeom>
          <a:solidFill>
            <a:srgbClr val="1266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42" name="Google Shape;242;p35"/>
          <p:cNvPicPr preferRelativeResize="0"/>
          <p:nvPr/>
        </p:nvPicPr>
        <p:blipFill>
          <a:blip r:embed="rId2">
            <a:alphaModFix/>
          </a:blip>
          <a:stretch>
            <a:fillRect/>
          </a:stretch>
        </p:blipFill>
        <p:spPr>
          <a:xfrm>
            <a:off x="0" y="0"/>
            <a:ext cx="1066701" cy="962525"/>
          </a:xfrm>
          <a:prstGeom prst="rect">
            <a:avLst/>
          </a:prstGeom>
          <a:noFill/>
          <a:ln>
            <a:noFill/>
          </a:ln>
        </p:spPr>
      </p:pic>
      <p:sp>
        <p:nvSpPr>
          <p:cNvPr id="243" name="Google Shape;243;p35"/>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244" name="Google Shape;244;p35"/>
          <p:cNvSpPr txBox="1"/>
          <p:nvPr>
            <p:ph type="title"/>
          </p:nvPr>
        </p:nvSpPr>
        <p:spPr>
          <a:xfrm>
            <a:off x="3439925" y="207750"/>
            <a:ext cx="5510400" cy="5469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2800"/>
              <a:buNone/>
              <a:defRPr>
                <a:solidFill>
                  <a:schemeClr val="lt1"/>
                </a:solidFill>
              </a:defRPr>
            </a:lvl1pPr>
            <a:lvl2pPr lvl="1"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2pPr>
            <a:lvl3pPr lvl="2"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3pPr>
            <a:lvl4pPr lvl="3"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4pPr>
            <a:lvl5pPr lvl="4"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5pPr>
            <a:lvl6pPr lvl="5"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6pPr>
            <a:lvl7pPr lvl="6"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7pPr>
            <a:lvl8pPr lvl="7"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8pPr>
            <a:lvl9pPr lvl="8"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9pPr>
          </a:lstStyle>
          <a:p/>
        </p:txBody>
      </p:sp>
      <p:sp>
        <p:nvSpPr>
          <p:cNvPr id="245" name="Google Shape;245;p35"/>
          <p:cNvSpPr/>
          <p:nvPr>
            <p:ph idx="2" type="pic"/>
          </p:nvPr>
        </p:nvSpPr>
        <p:spPr>
          <a:xfrm>
            <a:off x="3504300" y="962400"/>
            <a:ext cx="5639700" cy="4181100"/>
          </a:xfrm>
          <a:prstGeom prst="rect">
            <a:avLst/>
          </a:prstGeom>
          <a:noFill/>
          <a:ln>
            <a:noFill/>
          </a:ln>
        </p:spPr>
      </p:sp>
      <p:sp>
        <p:nvSpPr>
          <p:cNvPr id="246" name="Google Shape;246;p35"/>
          <p:cNvSpPr txBox="1"/>
          <p:nvPr>
            <p:ph idx="1" type="subTitle"/>
          </p:nvPr>
        </p:nvSpPr>
        <p:spPr>
          <a:xfrm>
            <a:off x="253125" y="2637300"/>
            <a:ext cx="2835000" cy="831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AQ/Common Misconceptions 1">
  <p:cSld name="TITLE_1_1_1_1_1_1_1_1_1_1_1_1_1_1_1_1_1_1_1_1">
    <p:spTree>
      <p:nvGrpSpPr>
        <p:cNvPr id="247" name="Shape 247"/>
        <p:cNvGrpSpPr/>
        <p:nvPr/>
      </p:nvGrpSpPr>
      <p:grpSpPr>
        <a:xfrm>
          <a:off x="0" y="0"/>
          <a:ext cx="0" cy="0"/>
          <a:chOff x="0" y="0"/>
          <a:chExt cx="0" cy="0"/>
        </a:xfrm>
      </p:grpSpPr>
      <p:sp>
        <p:nvSpPr>
          <p:cNvPr id="248" name="Google Shape;248;p36"/>
          <p:cNvSpPr/>
          <p:nvPr/>
        </p:nvSpPr>
        <p:spPr>
          <a:xfrm>
            <a:off x="4120875" y="0"/>
            <a:ext cx="5023200" cy="5143500"/>
          </a:xfrm>
          <a:prstGeom prst="rect">
            <a:avLst/>
          </a:prstGeom>
          <a:solidFill>
            <a:srgbClr val="E9D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50" name="Google Shape;250;p36"/>
          <p:cNvPicPr preferRelativeResize="0"/>
          <p:nvPr/>
        </p:nvPicPr>
        <p:blipFill>
          <a:blip r:embed="rId2">
            <a:alphaModFix/>
          </a:blip>
          <a:stretch>
            <a:fillRect/>
          </a:stretch>
        </p:blipFill>
        <p:spPr>
          <a:xfrm>
            <a:off x="0" y="0"/>
            <a:ext cx="1066701" cy="962525"/>
          </a:xfrm>
          <a:prstGeom prst="rect">
            <a:avLst/>
          </a:prstGeom>
          <a:noFill/>
          <a:ln>
            <a:noFill/>
          </a:ln>
        </p:spPr>
      </p:pic>
      <p:sp>
        <p:nvSpPr>
          <p:cNvPr id="251" name="Google Shape;251;p36"/>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252" name="Google Shape;252;p36"/>
          <p:cNvSpPr txBox="1"/>
          <p:nvPr>
            <p:ph type="title"/>
          </p:nvPr>
        </p:nvSpPr>
        <p:spPr>
          <a:xfrm>
            <a:off x="238575" y="2090550"/>
            <a:ext cx="3705600" cy="9624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Helvetica Neue Light"/>
                <a:ea typeface="Helvetica Neue Light"/>
                <a:cs typeface="Helvetica Neue Light"/>
                <a:sym typeface="Helvetica Neue Light"/>
              </a:defRPr>
            </a:lvl2pPr>
            <a:lvl3pPr lvl="2" rtl="0">
              <a:spcBef>
                <a:spcPts val="0"/>
              </a:spcBef>
              <a:spcAft>
                <a:spcPts val="0"/>
              </a:spcAft>
              <a:buSzPts val="2800"/>
              <a:buNone/>
              <a:defRPr>
                <a:latin typeface="Helvetica Neue Light"/>
                <a:ea typeface="Helvetica Neue Light"/>
                <a:cs typeface="Helvetica Neue Light"/>
                <a:sym typeface="Helvetica Neue Light"/>
              </a:defRPr>
            </a:lvl3pPr>
            <a:lvl4pPr lvl="3" rtl="0">
              <a:spcBef>
                <a:spcPts val="0"/>
              </a:spcBef>
              <a:spcAft>
                <a:spcPts val="0"/>
              </a:spcAft>
              <a:buSzPts val="2800"/>
              <a:buNone/>
              <a:defRPr>
                <a:latin typeface="Helvetica Neue Light"/>
                <a:ea typeface="Helvetica Neue Light"/>
                <a:cs typeface="Helvetica Neue Light"/>
                <a:sym typeface="Helvetica Neue Light"/>
              </a:defRPr>
            </a:lvl4pPr>
            <a:lvl5pPr lvl="4" rtl="0">
              <a:spcBef>
                <a:spcPts val="0"/>
              </a:spcBef>
              <a:spcAft>
                <a:spcPts val="0"/>
              </a:spcAft>
              <a:buSzPts val="2800"/>
              <a:buNone/>
              <a:defRPr>
                <a:latin typeface="Helvetica Neue Light"/>
                <a:ea typeface="Helvetica Neue Light"/>
                <a:cs typeface="Helvetica Neue Light"/>
                <a:sym typeface="Helvetica Neue Light"/>
              </a:defRPr>
            </a:lvl5pPr>
            <a:lvl6pPr lvl="5" rtl="0">
              <a:spcBef>
                <a:spcPts val="0"/>
              </a:spcBef>
              <a:spcAft>
                <a:spcPts val="0"/>
              </a:spcAft>
              <a:buSzPts val="2800"/>
              <a:buNone/>
              <a:defRPr>
                <a:latin typeface="Helvetica Neue Light"/>
                <a:ea typeface="Helvetica Neue Light"/>
                <a:cs typeface="Helvetica Neue Light"/>
                <a:sym typeface="Helvetica Neue Light"/>
              </a:defRPr>
            </a:lvl6pPr>
            <a:lvl7pPr lvl="6" rtl="0">
              <a:spcBef>
                <a:spcPts val="0"/>
              </a:spcBef>
              <a:spcAft>
                <a:spcPts val="0"/>
              </a:spcAft>
              <a:buSzPts val="2800"/>
              <a:buNone/>
              <a:defRPr>
                <a:latin typeface="Helvetica Neue Light"/>
                <a:ea typeface="Helvetica Neue Light"/>
                <a:cs typeface="Helvetica Neue Light"/>
                <a:sym typeface="Helvetica Neue Light"/>
              </a:defRPr>
            </a:lvl7pPr>
            <a:lvl8pPr lvl="7" rtl="0">
              <a:spcBef>
                <a:spcPts val="0"/>
              </a:spcBef>
              <a:spcAft>
                <a:spcPts val="0"/>
              </a:spcAft>
              <a:buSzPts val="2800"/>
              <a:buNone/>
              <a:defRPr>
                <a:latin typeface="Helvetica Neue Light"/>
                <a:ea typeface="Helvetica Neue Light"/>
                <a:cs typeface="Helvetica Neue Light"/>
                <a:sym typeface="Helvetica Neue Light"/>
              </a:defRPr>
            </a:lvl8pPr>
            <a:lvl9pPr lvl="8" rtl="0">
              <a:spcBef>
                <a:spcPts val="0"/>
              </a:spcBef>
              <a:spcAft>
                <a:spcPts val="0"/>
              </a:spcAft>
              <a:buSzPts val="2800"/>
              <a:buNone/>
              <a:defRPr>
                <a:latin typeface="Helvetica Neue Light"/>
                <a:ea typeface="Helvetica Neue Light"/>
                <a:cs typeface="Helvetica Neue Light"/>
                <a:sym typeface="Helvetica Neue Light"/>
              </a:defRPr>
            </a:lvl9pPr>
          </a:lstStyle>
          <a:p/>
        </p:txBody>
      </p:sp>
      <p:sp>
        <p:nvSpPr>
          <p:cNvPr id="253" name="Google Shape;253;p36"/>
          <p:cNvSpPr txBox="1"/>
          <p:nvPr>
            <p:ph idx="1" type="subTitle"/>
          </p:nvPr>
        </p:nvSpPr>
        <p:spPr>
          <a:xfrm>
            <a:off x="4531575" y="962525"/>
            <a:ext cx="4201800" cy="831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AQ/Common Misconceptions 2">
  <p:cSld name="TITLE_1_1_1_1_1_1_1_1_1_1_1_1_1_1_1_1_1_1_1_1_1">
    <p:spTree>
      <p:nvGrpSpPr>
        <p:cNvPr id="254" name="Shape 254"/>
        <p:cNvGrpSpPr/>
        <p:nvPr/>
      </p:nvGrpSpPr>
      <p:grpSpPr>
        <a:xfrm>
          <a:off x="0" y="0"/>
          <a:ext cx="0" cy="0"/>
          <a:chOff x="0" y="0"/>
          <a:chExt cx="0" cy="0"/>
        </a:xfrm>
      </p:grpSpPr>
      <p:sp>
        <p:nvSpPr>
          <p:cNvPr id="255" name="Google Shape;255;p37"/>
          <p:cNvSpPr/>
          <p:nvPr/>
        </p:nvSpPr>
        <p:spPr>
          <a:xfrm>
            <a:off x="75" y="0"/>
            <a:ext cx="9144000" cy="962400"/>
          </a:xfrm>
          <a:prstGeom prst="rect">
            <a:avLst/>
          </a:prstGeom>
          <a:solidFill>
            <a:srgbClr val="E9D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57" name="Google Shape;257;p37"/>
          <p:cNvPicPr preferRelativeResize="0"/>
          <p:nvPr/>
        </p:nvPicPr>
        <p:blipFill>
          <a:blip r:embed="rId2">
            <a:alphaModFix/>
          </a:blip>
          <a:stretch>
            <a:fillRect/>
          </a:stretch>
        </p:blipFill>
        <p:spPr>
          <a:xfrm>
            <a:off x="0" y="0"/>
            <a:ext cx="1066701" cy="962525"/>
          </a:xfrm>
          <a:prstGeom prst="rect">
            <a:avLst/>
          </a:prstGeom>
          <a:noFill/>
          <a:ln>
            <a:noFill/>
          </a:ln>
        </p:spPr>
      </p:pic>
      <p:sp>
        <p:nvSpPr>
          <p:cNvPr id="258" name="Google Shape;258;p37"/>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259" name="Google Shape;259;p37"/>
          <p:cNvSpPr txBox="1"/>
          <p:nvPr>
            <p:ph type="title"/>
          </p:nvPr>
        </p:nvSpPr>
        <p:spPr>
          <a:xfrm>
            <a:off x="3835200" y="189975"/>
            <a:ext cx="5115300" cy="582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2pPr>
            <a:lvl3pPr lvl="2"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3pPr>
            <a:lvl4pPr lvl="3"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4pPr>
            <a:lvl5pPr lvl="4"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5pPr>
            <a:lvl6pPr lvl="5"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6pPr>
            <a:lvl7pPr lvl="6"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7pPr>
            <a:lvl8pPr lvl="7"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8pPr>
            <a:lvl9pPr lvl="8"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9pPr>
          </a:lstStyle>
          <a:p/>
        </p:txBody>
      </p:sp>
      <p:sp>
        <p:nvSpPr>
          <p:cNvPr id="260" name="Google Shape;260;p37"/>
          <p:cNvSpPr txBox="1"/>
          <p:nvPr>
            <p:ph idx="1" type="subTitle"/>
          </p:nvPr>
        </p:nvSpPr>
        <p:spPr>
          <a:xfrm>
            <a:off x="449625" y="1195400"/>
            <a:ext cx="3778500" cy="475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Helvetica Neue"/>
              <a:buNone/>
              <a:defRPr b="1">
                <a:latin typeface="Helvetica Neue"/>
                <a:ea typeface="Helvetica Neue"/>
                <a:cs typeface="Helvetica Neue"/>
                <a:sym typeface="Helvetica Neue"/>
              </a:defRPr>
            </a:lvl1pPr>
            <a:lvl2pPr lvl="1" rtl="0" algn="ctr">
              <a:spcBef>
                <a:spcPts val="0"/>
              </a:spcBef>
              <a:spcAft>
                <a:spcPts val="0"/>
              </a:spcAft>
              <a:buSzPts val="1400"/>
              <a:buFont typeface="Helvetica Neue"/>
              <a:buNone/>
              <a:defRPr b="1">
                <a:latin typeface="Helvetica Neue"/>
                <a:ea typeface="Helvetica Neue"/>
                <a:cs typeface="Helvetica Neue"/>
                <a:sym typeface="Helvetica Neue"/>
              </a:defRPr>
            </a:lvl2pPr>
            <a:lvl3pPr lvl="2" rtl="0" algn="ctr">
              <a:spcBef>
                <a:spcPts val="0"/>
              </a:spcBef>
              <a:spcAft>
                <a:spcPts val="0"/>
              </a:spcAft>
              <a:buSzPts val="1400"/>
              <a:buFont typeface="Helvetica Neue"/>
              <a:buNone/>
              <a:defRPr b="1">
                <a:latin typeface="Helvetica Neue"/>
                <a:ea typeface="Helvetica Neue"/>
                <a:cs typeface="Helvetica Neue"/>
                <a:sym typeface="Helvetica Neue"/>
              </a:defRPr>
            </a:lvl3pPr>
            <a:lvl4pPr lvl="3" rtl="0" algn="ctr">
              <a:spcBef>
                <a:spcPts val="0"/>
              </a:spcBef>
              <a:spcAft>
                <a:spcPts val="0"/>
              </a:spcAft>
              <a:buSzPts val="1400"/>
              <a:buFont typeface="Helvetica Neue"/>
              <a:buNone/>
              <a:defRPr b="1">
                <a:latin typeface="Helvetica Neue"/>
                <a:ea typeface="Helvetica Neue"/>
                <a:cs typeface="Helvetica Neue"/>
                <a:sym typeface="Helvetica Neue"/>
              </a:defRPr>
            </a:lvl4pPr>
            <a:lvl5pPr lvl="4" rtl="0" algn="ctr">
              <a:spcBef>
                <a:spcPts val="0"/>
              </a:spcBef>
              <a:spcAft>
                <a:spcPts val="0"/>
              </a:spcAft>
              <a:buSzPts val="1400"/>
              <a:buFont typeface="Helvetica Neue"/>
              <a:buNone/>
              <a:defRPr b="1">
                <a:latin typeface="Helvetica Neue"/>
                <a:ea typeface="Helvetica Neue"/>
                <a:cs typeface="Helvetica Neue"/>
                <a:sym typeface="Helvetica Neue"/>
              </a:defRPr>
            </a:lvl5pPr>
            <a:lvl6pPr lvl="5" rtl="0" algn="ctr">
              <a:spcBef>
                <a:spcPts val="0"/>
              </a:spcBef>
              <a:spcAft>
                <a:spcPts val="0"/>
              </a:spcAft>
              <a:buSzPts val="1400"/>
              <a:buFont typeface="Helvetica Neue"/>
              <a:buNone/>
              <a:defRPr b="1">
                <a:latin typeface="Helvetica Neue"/>
                <a:ea typeface="Helvetica Neue"/>
                <a:cs typeface="Helvetica Neue"/>
                <a:sym typeface="Helvetica Neue"/>
              </a:defRPr>
            </a:lvl6pPr>
            <a:lvl7pPr lvl="6" rtl="0" algn="ctr">
              <a:spcBef>
                <a:spcPts val="0"/>
              </a:spcBef>
              <a:spcAft>
                <a:spcPts val="0"/>
              </a:spcAft>
              <a:buSzPts val="1400"/>
              <a:buFont typeface="Helvetica Neue"/>
              <a:buNone/>
              <a:defRPr b="1">
                <a:latin typeface="Helvetica Neue"/>
                <a:ea typeface="Helvetica Neue"/>
                <a:cs typeface="Helvetica Neue"/>
                <a:sym typeface="Helvetica Neue"/>
              </a:defRPr>
            </a:lvl7pPr>
            <a:lvl8pPr lvl="7" rtl="0" algn="ctr">
              <a:spcBef>
                <a:spcPts val="0"/>
              </a:spcBef>
              <a:spcAft>
                <a:spcPts val="0"/>
              </a:spcAft>
              <a:buSzPts val="1400"/>
              <a:buFont typeface="Helvetica Neue"/>
              <a:buNone/>
              <a:defRPr b="1">
                <a:latin typeface="Helvetica Neue"/>
                <a:ea typeface="Helvetica Neue"/>
                <a:cs typeface="Helvetica Neue"/>
                <a:sym typeface="Helvetica Neue"/>
              </a:defRPr>
            </a:lvl8pPr>
            <a:lvl9pPr lvl="8" rtl="0" algn="ctr">
              <a:spcBef>
                <a:spcPts val="0"/>
              </a:spcBef>
              <a:spcAft>
                <a:spcPts val="0"/>
              </a:spcAft>
              <a:buSzPts val="1400"/>
              <a:buFont typeface="Helvetica Neue"/>
              <a:buNone/>
              <a:defRPr b="1">
                <a:latin typeface="Helvetica Neue"/>
                <a:ea typeface="Helvetica Neue"/>
                <a:cs typeface="Helvetica Neue"/>
                <a:sym typeface="Helvetica Neue"/>
              </a:defRPr>
            </a:lvl9pPr>
          </a:lstStyle>
          <a:p/>
        </p:txBody>
      </p:sp>
      <p:sp>
        <p:nvSpPr>
          <p:cNvPr id="261" name="Google Shape;261;p37"/>
          <p:cNvSpPr txBox="1"/>
          <p:nvPr>
            <p:ph idx="2" type="subTitle"/>
          </p:nvPr>
        </p:nvSpPr>
        <p:spPr>
          <a:xfrm>
            <a:off x="4688775" y="1195400"/>
            <a:ext cx="3969000" cy="475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Helvetica Neue"/>
              <a:buNone/>
              <a:defRPr b="1">
                <a:latin typeface="Helvetica Neue"/>
                <a:ea typeface="Helvetica Neue"/>
                <a:cs typeface="Helvetica Neue"/>
                <a:sym typeface="Helvetica Neue"/>
              </a:defRPr>
            </a:lvl1pPr>
            <a:lvl2pPr lvl="1" rtl="0" algn="ctr">
              <a:spcBef>
                <a:spcPts val="0"/>
              </a:spcBef>
              <a:spcAft>
                <a:spcPts val="0"/>
              </a:spcAft>
              <a:buSzPts val="1400"/>
              <a:buFont typeface="Helvetica Neue"/>
              <a:buNone/>
              <a:defRPr b="1">
                <a:latin typeface="Helvetica Neue"/>
                <a:ea typeface="Helvetica Neue"/>
                <a:cs typeface="Helvetica Neue"/>
                <a:sym typeface="Helvetica Neue"/>
              </a:defRPr>
            </a:lvl2pPr>
            <a:lvl3pPr lvl="2" rtl="0" algn="ctr">
              <a:spcBef>
                <a:spcPts val="0"/>
              </a:spcBef>
              <a:spcAft>
                <a:spcPts val="0"/>
              </a:spcAft>
              <a:buSzPts val="1400"/>
              <a:buFont typeface="Helvetica Neue"/>
              <a:buNone/>
              <a:defRPr b="1">
                <a:latin typeface="Helvetica Neue"/>
                <a:ea typeface="Helvetica Neue"/>
                <a:cs typeface="Helvetica Neue"/>
                <a:sym typeface="Helvetica Neue"/>
              </a:defRPr>
            </a:lvl3pPr>
            <a:lvl4pPr lvl="3" rtl="0" algn="ctr">
              <a:spcBef>
                <a:spcPts val="0"/>
              </a:spcBef>
              <a:spcAft>
                <a:spcPts val="0"/>
              </a:spcAft>
              <a:buSzPts val="1400"/>
              <a:buFont typeface="Helvetica Neue"/>
              <a:buNone/>
              <a:defRPr b="1">
                <a:latin typeface="Helvetica Neue"/>
                <a:ea typeface="Helvetica Neue"/>
                <a:cs typeface="Helvetica Neue"/>
                <a:sym typeface="Helvetica Neue"/>
              </a:defRPr>
            </a:lvl4pPr>
            <a:lvl5pPr lvl="4" rtl="0" algn="ctr">
              <a:spcBef>
                <a:spcPts val="0"/>
              </a:spcBef>
              <a:spcAft>
                <a:spcPts val="0"/>
              </a:spcAft>
              <a:buSzPts val="1400"/>
              <a:buFont typeface="Helvetica Neue"/>
              <a:buNone/>
              <a:defRPr b="1">
                <a:latin typeface="Helvetica Neue"/>
                <a:ea typeface="Helvetica Neue"/>
                <a:cs typeface="Helvetica Neue"/>
                <a:sym typeface="Helvetica Neue"/>
              </a:defRPr>
            </a:lvl5pPr>
            <a:lvl6pPr lvl="5" rtl="0" algn="ctr">
              <a:spcBef>
                <a:spcPts val="0"/>
              </a:spcBef>
              <a:spcAft>
                <a:spcPts val="0"/>
              </a:spcAft>
              <a:buSzPts val="1400"/>
              <a:buFont typeface="Helvetica Neue"/>
              <a:buNone/>
              <a:defRPr b="1">
                <a:latin typeface="Helvetica Neue"/>
                <a:ea typeface="Helvetica Neue"/>
                <a:cs typeface="Helvetica Neue"/>
                <a:sym typeface="Helvetica Neue"/>
              </a:defRPr>
            </a:lvl6pPr>
            <a:lvl7pPr lvl="6" rtl="0" algn="ctr">
              <a:spcBef>
                <a:spcPts val="0"/>
              </a:spcBef>
              <a:spcAft>
                <a:spcPts val="0"/>
              </a:spcAft>
              <a:buSzPts val="1400"/>
              <a:buFont typeface="Helvetica Neue"/>
              <a:buNone/>
              <a:defRPr b="1">
                <a:latin typeface="Helvetica Neue"/>
                <a:ea typeface="Helvetica Neue"/>
                <a:cs typeface="Helvetica Neue"/>
                <a:sym typeface="Helvetica Neue"/>
              </a:defRPr>
            </a:lvl7pPr>
            <a:lvl8pPr lvl="7" rtl="0" algn="ctr">
              <a:spcBef>
                <a:spcPts val="0"/>
              </a:spcBef>
              <a:spcAft>
                <a:spcPts val="0"/>
              </a:spcAft>
              <a:buSzPts val="1400"/>
              <a:buFont typeface="Helvetica Neue"/>
              <a:buNone/>
              <a:defRPr b="1">
                <a:latin typeface="Helvetica Neue"/>
                <a:ea typeface="Helvetica Neue"/>
                <a:cs typeface="Helvetica Neue"/>
                <a:sym typeface="Helvetica Neue"/>
              </a:defRPr>
            </a:lvl8pPr>
            <a:lvl9pPr lvl="8" rtl="0" algn="ctr">
              <a:spcBef>
                <a:spcPts val="0"/>
              </a:spcBef>
              <a:spcAft>
                <a:spcPts val="0"/>
              </a:spcAft>
              <a:buSzPts val="1400"/>
              <a:buFont typeface="Helvetica Neue"/>
              <a:buNone/>
              <a:defRPr b="1">
                <a:latin typeface="Helvetica Neue"/>
                <a:ea typeface="Helvetica Neue"/>
                <a:cs typeface="Helvetica Neue"/>
                <a:sym typeface="Helvetica Neue"/>
              </a:defRPr>
            </a:lvl9pPr>
          </a:lstStyle>
          <a:p/>
        </p:txBody>
      </p:sp>
      <p:sp>
        <p:nvSpPr>
          <p:cNvPr id="262" name="Google Shape;262;p37"/>
          <p:cNvSpPr txBox="1"/>
          <p:nvPr>
            <p:ph idx="3" type="body"/>
          </p:nvPr>
        </p:nvSpPr>
        <p:spPr>
          <a:xfrm>
            <a:off x="354375" y="1751625"/>
            <a:ext cx="3969000" cy="29115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263" name="Google Shape;263;p37"/>
          <p:cNvSpPr txBox="1"/>
          <p:nvPr>
            <p:ph idx="4" type="body"/>
          </p:nvPr>
        </p:nvSpPr>
        <p:spPr>
          <a:xfrm>
            <a:off x="4688775" y="1751625"/>
            <a:ext cx="3969000" cy="29115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mp;A 2">
  <p:cSld name="TITLE_1_1_1_1_1_1_1_1_1_1_1_1_1_1_1_1_1_1_1_1_1_1">
    <p:spTree>
      <p:nvGrpSpPr>
        <p:cNvPr id="264" name="Shape 264"/>
        <p:cNvGrpSpPr/>
        <p:nvPr/>
      </p:nvGrpSpPr>
      <p:grpSpPr>
        <a:xfrm>
          <a:off x="0" y="0"/>
          <a:ext cx="0" cy="0"/>
          <a:chOff x="0" y="0"/>
          <a:chExt cx="0" cy="0"/>
        </a:xfrm>
      </p:grpSpPr>
      <p:sp>
        <p:nvSpPr>
          <p:cNvPr id="265" name="Google Shape;265;p38"/>
          <p:cNvSpPr/>
          <p:nvPr/>
        </p:nvSpPr>
        <p:spPr>
          <a:xfrm>
            <a:off x="75" y="0"/>
            <a:ext cx="9144000" cy="5143500"/>
          </a:xfrm>
          <a:prstGeom prst="rect">
            <a:avLst/>
          </a:prstGeom>
          <a:solidFill>
            <a:srgbClr val="D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67" name="Google Shape;267;p38"/>
          <p:cNvPicPr preferRelativeResize="0"/>
          <p:nvPr/>
        </p:nvPicPr>
        <p:blipFill>
          <a:blip r:embed="rId2">
            <a:alphaModFix/>
          </a:blip>
          <a:stretch>
            <a:fillRect/>
          </a:stretch>
        </p:blipFill>
        <p:spPr>
          <a:xfrm>
            <a:off x="0" y="0"/>
            <a:ext cx="1066701" cy="962525"/>
          </a:xfrm>
          <a:prstGeom prst="rect">
            <a:avLst/>
          </a:prstGeom>
          <a:noFill/>
          <a:ln>
            <a:noFill/>
          </a:ln>
        </p:spPr>
      </p:pic>
      <p:sp>
        <p:nvSpPr>
          <p:cNvPr id="268" name="Google Shape;268;p38"/>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269" name="Google Shape;269;p38"/>
          <p:cNvSpPr txBox="1"/>
          <p:nvPr>
            <p:ph type="title"/>
          </p:nvPr>
        </p:nvSpPr>
        <p:spPr>
          <a:xfrm>
            <a:off x="2014425" y="2280450"/>
            <a:ext cx="5115300" cy="582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atin typeface="Helvetica Neue Light"/>
                <a:ea typeface="Helvetica Neue Light"/>
                <a:cs typeface="Helvetica Neue Light"/>
                <a:sym typeface="Helvetica Neue Light"/>
              </a:defRPr>
            </a:lvl2pPr>
            <a:lvl3pPr lvl="2" rtl="0" algn="ctr">
              <a:spcBef>
                <a:spcPts val="0"/>
              </a:spcBef>
              <a:spcAft>
                <a:spcPts val="0"/>
              </a:spcAft>
              <a:buSzPts val="2800"/>
              <a:buNone/>
              <a:defRPr>
                <a:latin typeface="Helvetica Neue Light"/>
                <a:ea typeface="Helvetica Neue Light"/>
                <a:cs typeface="Helvetica Neue Light"/>
                <a:sym typeface="Helvetica Neue Light"/>
              </a:defRPr>
            </a:lvl3pPr>
            <a:lvl4pPr lvl="3" rtl="0" algn="ctr">
              <a:spcBef>
                <a:spcPts val="0"/>
              </a:spcBef>
              <a:spcAft>
                <a:spcPts val="0"/>
              </a:spcAft>
              <a:buSzPts val="2800"/>
              <a:buNone/>
              <a:defRPr>
                <a:latin typeface="Helvetica Neue Light"/>
                <a:ea typeface="Helvetica Neue Light"/>
                <a:cs typeface="Helvetica Neue Light"/>
                <a:sym typeface="Helvetica Neue Light"/>
              </a:defRPr>
            </a:lvl4pPr>
            <a:lvl5pPr lvl="4" rtl="0" algn="ctr">
              <a:spcBef>
                <a:spcPts val="0"/>
              </a:spcBef>
              <a:spcAft>
                <a:spcPts val="0"/>
              </a:spcAft>
              <a:buSzPts val="2800"/>
              <a:buNone/>
              <a:defRPr>
                <a:latin typeface="Helvetica Neue Light"/>
                <a:ea typeface="Helvetica Neue Light"/>
                <a:cs typeface="Helvetica Neue Light"/>
                <a:sym typeface="Helvetica Neue Light"/>
              </a:defRPr>
            </a:lvl5pPr>
            <a:lvl6pPr lvl="5" rtl="0" algn="ctr">
              <a:spcBef>
                <a:spcPts val="0"/>
              </a:spcBef>
              <a:spcAft>
                <a:spcPts val="0"/>
              </a:spcAft>
              <a:buSzPts val="2800"/>
              <a:buNone/>
              <a:defRPr>
                <a:latin typeface="Helvetica Neue Light"/>
                <a:ea typeface="Helvetica Neue Light"/>
                <a:cs typeface="Helvetica Neue Light"/>
                <a:sym typeface="Helvetica Neue Light"/>
              </a:defRPr>
            </a:lvl6pPr>
            <a:lvl7pPr lvl="6" rtl="0" algn="ctr">
              <a:spcBef>
                <a:spcPts val="0"/>
              </a:spcBef>
              <a:spcAft>
                <a:spcPts val="0"/>
              </a:spcAft>
              <a:buSzPts val="2800"/>
              <a:buNone/>
              <a:defRPr>
                <a:latin typeface="Helvetica Neue Light"/>
                <a:ea typeface="Helvetica Neue Light"/>
                <a:cs typeface="Helvetica Neue Light"/>
                <a:sym typeface="Helvetica Neue Light"/>
              </a:defRPr>
            </a:lvl7pPr>
            <a:lvl8pPr lvl="7" rtl="0" algn="ctr">
              <a:spcBef>
                <a:spcPts val="0"/>
              </a:spcBef>
              <a:spcAft>
                <a:spcPts val="0"/>
              </a:spcAft>
              <a:buSzPts val="2800"/>
              <a:buNone/>
              <a:defRPr>
                <a:latin typeface="Helvetica Neue Light"/>
                <a:ea typeface="Helvetica Neue Light"/>
                <a:cs typeface="Helvetica Neue Light"/>
                <a:sym typeface="Helvetica Neue Light"/>
              </a:defRPr>
            </a:lvl8pPr>
            <a:lvl9pPr lvl="8" rtl="0" algn="ctr">
              <a:spcBef>
                <a:spcPts val="0"/>
              </a:spcBef>
              <a:spcAft>
                <a:spcPts val="0"/>
              </a:spcAft>
              <a:buSzPts val="2800"/>
              <a:buNone/>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minent Figures 1 ">
  <p:cSld name="TITLE_1_1_1_1_1_1_1_1_1_1_1_1_1_1_1_1_1_1_1_1_1_1_1">
    <p:spTree>
      <p:nvGrpSpPr>
        <p:cNvPr id="270" name="Shape 270"/>
        <p:cNvGrpSpPr/>
        <p:nvPr/>
      </p:nvGrpSpPr>
      <p:grpSpPr>
        <a:xfrm>
          <a:off x="0" y="0"/>
          <a:ext cx="0" cy="0"/>
          <a:chOff x="0" y="0"/>
          <a:chExt cx="0" cy="0"/>
        </a:xfrm>
      </p:grpSpPr>
      <p:sp>
        <p:nvSpPr>
          <p:cNvPr id="271" name="Google Shape;271;p39"/>
          <p:cNvSpPr/>
          <p:nvPr/>
        </p:nvSpPr>
        <p:spPr>
          <a:xfrm>
            <a:off x="75" y="0"/>
            <a:ext cx="9144000" cy="962400"/>
          </a:xfrm>
          <a:prstGeom prst="rect">
            <a:avLst/>
          </a:prstGeom>
          <a:solidFill>
            <a:srgbClr val="00B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73" name="Google Shape;273;p39"/>
          <p:cNvPicPr preferRelativeResize="0"/>
          <p:nvPr/>
        </p:nvPicPr>
        <p:blipFill>
          <a:blip r:embed="rId2">
            <a:alphaModFix/>
          </a:blip>
          <a:stretch>
            <a:fillRect/>
          </a:stretch>
        </p:blipFill>
        <p:spPr>
          <a:xfrm>
            <a:off x="0" y="0"/>
            <a:ext cx="1066701" cy="962525"/>
          </a:xfrm>
          <a:prstGeom prst="rect">
            <a:avLst/>
          </a:prstGeom>
          <a:noFill/>
          <a:ln>
            <a:noFill/>
          </a:ln>
        </p:spPr>
      </p:pic>
      <p:sp>
        <p:nvSpPr>
          <p:cNvPr id="274" name="Google Shape;274;p39"/>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275" name="Google Shape;275;p39"/>
          <p:cNvSpPr txBox="1"/>
          <p:nvPr>
            <p:ph type="title"/>
          </p:nvPr>
        </p:nvSpPr>
        <p:spPr>
          <a:xfrm>
            <a:off x="3776175" y="189975"/>
            <a:ext cx="5115300" cy="582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2800"/>
              <a:buNone/>
              <a:defRPr>
                <a:solidFill>
                  <a:schemeClr val="lt1"/>
                </a:solidFill>
              </a:defRPr>
            </a:lvl1pPr>
            <a:lvl2pPr lvl="1"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2pPr>
            <a:lvl3pPr lvl="2"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3pPr>
            <a:lvl4pPr lvl="3"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4pPr>
            <a:lvl5pPr lvl="4"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5pPr>
            <a:lvl6pPr lvl="5"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6pPr>
            <a:lvl7pPr lvl="6"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7pPr>
            <a:lvl8pPr lvl="7"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8pPr>
            <a:lvl9pPr lvl="8"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9pPr>
          </a:lstStyle>
          <a:p/>
        </p:txBody>
      </p:sp>
      <p:sp>
        <p:nvSpPr>
          <p:cNvPr id="276" name="Google Shape;276;p39"/>
          <p:cNvSpPr/>
          <p:nvPr>
            <p:ph idx="2" type="pic"/>
          </p:nvPr>
        </p:nvSpPr>
        <p:spPr>
          <a:xfrm>
            <a:off x="0" y="962525"/>
            <a:ext cx="2197200" cy="2085900"/>
          </a:xfrm>
          <a:prstGeom prst="rect">
            <a:avLst/>
          </a:prstGeom>
          <a:noFill/>
          <a:ln>
            <a:noFill/>
          </a:ln>
        </p:spPr>
      </p:sp>
      <p:sp>
        <p:nvSpPr>
          <p:cNvPr id="277" name="Google Shape;277;p39"/>
          <p:cNvSpPr/>
          <p:nvPr>
            <p:ph idx="3" type="pic"/>
          </p:nvPr>
        </p:nvSpPr>
        <p:spPr>
          <a:xfrm>
            <a:off x="0" y="3048425"/>
            <a:ext cx="2197200" cy="2085900"/>
          </a:xfrm>
          <a:prstGeom prst="rect">
            <a:avLst/>
          </a:prstGeom>
          <a:noFill/>
          <a:ln>
            <a:noFill/>
          </a:ln>
        </p:spPr>
      </p:sp>
      <p:sp>
        <p:nvSpPr>
          <p:cNvPr id="278" name="Google Shape;278;p39"/>
          <p:cNvSpPr txBox="1"/>
          <p:nvPr>
            <p:ph idx="1" type="subTitle"/>
          </p:nvPr>
        </p:nvSpPr>
        <p:spPr>
          <a:xfrm>
            <a:off x="2318625" y="1123875"/>
            <a:ext cx="44739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Helvetica Neue"/>
              <a:buNone/>
              <a:defRPr b="1">
                <a:latin typeface="Helvetica Neue"/>
                <a:ea typeface="Helvetica Neue"/>
                <a:cs typeface="Helvetica Neue"/>
                <a:sym typeface="Helvetica Neue"/>
              </a:defRPr>
            </a:lvl1pPr>
            <a:lvl2pPr lvl="1" rtl="0">
              <a:spcBef>
                <a:spcPts val="0"/>
              </a:spcBef>
              <a:spcAft>
                <a:spcPts val="0"/>
              </a:spcAft>
              <a:buSzPts val="1400"/>
              <a:buFont typeface="Helvetica Neue"/>
              <a:buNone/>
              <a:defRPr b="1">
                <a:latin typeface="Helvetica Neue"/>
                <a:ea typeface="Helvetica Neue"/>
                <a:cs typeface="Helvetica Neue"/>
                <a:sym typeface="Helvetica Neue"/>
              </a:defRPr>
            </a:lvl2pPr>
            <a:lvl3pPr lvl="2" rtl="0">
              <a:spcBef>
                <a:spcPts val="0"/>
              </a:spcBef>
              <a:spcAft>
                <a:spcPts val="0"/>
              </a:spcAft>
              <a:buSzPts val="1400"/>
              <a:buFont typeface="Helvetica Neue"/>
              <a:buNone/>
              <a:defRPr b="1">
                <a:latin typeface="Helvetica Neue"/>
                <a:ea typeface="Helvetica Neue"/>
                <a:cs typeface="Helvetica Neue"/>
                <a:sym typeface="Helvetica Neue"/>
              </a:defRPr>
            </a:lvl3pPr>
            <a:lvl4pPr lvl="3" rtl="0">
              <a:spcBef>
                <a:spcPts val="0"/>
              </a:spcBef>
              <a:spcAft>
                <a:spcPts val="0"/>
              </a:spcAft>
              <a:buSzPts val="1400"/>
              <a:buFont typeface="Helvetica Neue"/>
              <a:buNone/>
              <a:defRPr b="1">
                <a:latin typeface="Helvetica Neue"/>
                <a:ea typeface="Helvetica Neue"/>
                <a:cs typeface="Helvetica Neue"/>
                <a:sym typeface="Helvetica Neue"/>
              </a:defRPr>
            </a:lvl4pPr>
            <a:lvl5pPr lvl="4" rtl="0">
              <a:spcBef>
                <a:spcPts val="0"/>
              </a:spcBef>
              <a:spcAft>
                <a:spcPts val="0"/>
              </a:spcAft>
              <a:buSzPts val="1400"/>
              <a:buFont typeface="Helvetica Neue"/>
              <a:buNone/>
              <a:defRPr b="1">
                <a:latin typeface="Helvetica Neue"/>
                <a:ea typeface="Helvetica Neue"/>
                <a:cs typeface="Helvetica Neue"/>
                <a:sym typeface="Helvetica Neue"/>
              </a:defRPr>
            </a:lvl5pPr>
            <a:lvl6pPr lvl="5" rtl="0">
              <a:spcBef>
                <a:spcPts val="0"/>
              </a:spcBef>
              <a:spcAft>
                <a:spcPts val="0"/>
              </a:spcAft>
              <a:buSzPts val="1400"/>
              <a:buFont typeface="Helvetica Neue"/>
              <a:buNone/>
              <a:defRPr b="1">
                <a:latin typeface="Helvetica Neue"/>
                <a:ea typeface="Helvetica Neue"/>
                <a:cs typeface="Helvetica Neue"/>
                <a:sym typeface="Helvetica Neue"/>
              </a:defRPr>
            </a:lvl6pPr>
            <a:lvl7pPr lvl="6" rtl="0">
              <a:spcBef>
                <a:spcPts val="0"/>
              </a:spcBef>
              <a:spcAft>
                <a:spcPts val="0"/>
              </a:spcAft>
              <a:buSzPts val="1400"/>
              <a:buFont typeface="Helvetica Neue"/>
              <a:buNone/>
              <a:defRPr b="1">
                <a:latin typeface="Helvetica Neue"/>
                <a:ea typeface="Helvetica Neue"/>
                <a:cs typeface="Helvetica Neue"/>
                <a:sym typeface="Helvetica Neue"/>
              </a:defRPr>
            </a:lvl7pPr>
            <a:lvl8pPr lvl="7" rtl="0">
              <a:spcBef>
                <a:spcPts val="0"/>
              </a:spcBef>
              <a:spcAft>
                <a:spcPts val="0"/>
              </a:spcAft>
              <a:buSzPts val="1400"/>
              <a:buFont typeface="Helvetica Neue"/>
              <a:buNone/>
              <a:defRPr b="1">
                <a:latin typeface="Helvetica Neue"/>
                <a:ea typeface="Helvetica Neue"/>
                <a:cs typeface="Helvetica Neue"/>
                <a:sym typeface="Helvetica Neue"/>
              </a:defRPr>
            </a:lvl8pPr>
            <a:lvl9pPr lvl="8" rtl="0">
              <a:spcBef>
                <a:spcPts val="0"/>
              </a:spcBef>
              <a:spcAft>
                <a:spcPts val="0"/>
              </a:spcAft>
              <a:buSzPts val="1400"/>
              <a:buFont typeface="Helvetica Neue"/>
              <a:buNone/>
              <a:defRPr b="1">
                <a:latin typeface="Helvetica Neue"/>
                <a:ea typeface="Helvetica Neue"/>
                <a:cs typeface="Helvetica Neue"/>
                <a:sym typeface="Helvetica Neue"/>
              </a:defRPr>
            </a:lvl9pPr>
          </a:lstStyle>
          <a:p/>
        </p:txBody>
      </p:sp>
      <p:sp>
        <p:nvSpPr>
          <p:cNvPr id="279" name="Google Shape;279;p39"/>
          <p:cNvSpPr txBox="1"/>
          <p:nvPr>
            <p:ph idx="4" type="subTitle"/>
          </p:nvPr>
        </p:nvSpPr>
        <p:spPr>
          <a:xfrm>
            <a:off x="2318625" y="3220275"/>
            <a:ext cx="44739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Helvetica Neue"/>
              <a:buNone/>
              <a:defRPr b="1">
                <a:latin typeface="Helvetica Neue"/>
                <a:ea typeface="Helvetica Neue"/>
                <a:cs typeface="Helvetica Neue"/>
                <a:sym typeface="Helvetica Neue"/>
              </a:defRPr>
            </a:lvl1pPr>
            <a:lvl2pPr lvl="1" rtl="0">
              <a:spcBef>
                <a:spcPts val="0"/>
              </a:spcBef>
              <a:spcAft>
                <a:spcPts val="0"/>
              </a:spcAft>
              <a:buSzPts val="1400"/>
              <a:buFont typeface="Helvetica Neue"/>
              <a:buNone/>
              <a:defRPr b="1">
                <a:latin typeface="Helvetica Neue"/>
                <a:ea typeface="Helvetica Neue"/>
                <a:cs typeface="Helvetica Neue"/>
                <a:sym typeface="Helvetica Neue"/>
              </a:defRPr>
            </a:lvl2pPr>
            <a:lvl3pPr lvl="2" rtl="0">
              <a:spcBef>
                <a:spcPts val="0"/>
              </a:spcBef>
              <a:spcAft>
                <a:spcPts val="0"/>
              </a:spcAft>
              <a:buSzPts val="1400"/>
              <a:buFont typeface="Helvetica Neue"/>
              <a:buNone/>
              <a:defRPr b="1">
                <a:latin typeface="Helvetica Neue"/>
                <a:ea typeface="Helvetica Neue"/>
                <a:cs typeface="Helvetica Neue"/>
                <a:sym typeface="Helvetica Neue"/>
              </a:defRPr>
            </a:lvl3pPr>
            <a:lvl4pPr lvl="3" rtl="0">
              <a:spcBef>
                <a:spcPts val="0"/>
              </a:spcBef>
              <a:spcAft>
                <a:spcPts val="0"/>
              </a:spcAft>
              <a:buSzPts val="1400"/>
              <a:buFont typeface="Helvetica Neue"/>
              <a:buNone/>
              <a:defRPr b="1">
                <a:latin typeface="Helvetica Neue"/>
                <a:ea typeface="Helvetica Neue"/>
                <a:cs typeface="Helvetica Neue"/>
                <a:sym typeface="Helvetica Neue"/>
              </a:defRPr>
            </a:lvl4pPr>
            <a:lvl5pPr lvl="4" rtl="0">
              <a:spcBef>
                <a:spcPts val="0"/>
              </a:spcBef>
              <a:spcAft>
                <a:spcPts val="0"/>
              </a:spcAft>
              <a:buSzPts val="1400"/>
              <a:buFont typeface="Helvetica Neue"/>
              <a:buNone/>
              <a:defRPr b="1">
                <a:latin typeface="Helvetica Neue"/>
                <a:ea typeface="Helvetica Neue"/>
                <a:cs typeface="Helvetica Neue"/>
                <a:sym typeface="Helvetica Neue"/>
              </a:defRPr>
            </a:lvl5pPr>
            <a:lvl6pPr lvl="5" rtl="0">
              <a:spcBef>
                <a:spcPts val="0"/>
              </a:spcBef>
              <a:spcAft>
                <a:spcPts val="0"/>
              </a:spcAft>
              <a:buSzPts val="1400"/>
              <a:buFont typeface="Helvetica Neue"/>
              <a:buNone/>
              <a:defRPr b="1">
                <a:latin typeface="Helvetica Neue"/>
                <a:ea typeface="Helvetica Neue"/>
                <a:cs typeface="Helvetica Neue"/>
                <a:sym typeface="Helvetica Neue"/>
              </a:defRPr>
            </a:lvl6pPr>
            <a:lvl7pPr lvl="6" rtl="0">
              <a:spcBef>
                <a:spcPts val="0"/>
              </a:spcBef>
              <a:spcAft>
                <a:spcPts val="0"/>
              </a:spcAft>
              <a:buSzPts val="1400"/>
              <a:buFont typeface="Helvetica Neue"/>
              <a:buNone/>
              <a:defRPr b="1">
                <a:latin typeface="Helvetica Neue"/>
                <a:ea typeface="Helvetica Neue"/>
                <a:cs typeface="Helvetica Neue"/>
                <a:sym typeface="Helvetica Neue"/>
              </a:defRPr>
            </a:lvl7pPr>
            <a:lvl8pPr lvl="7" rtl="0">
              <a:spcBef>
                <a:spcPts val="0"/>
              </a:spcBef>
              <a:spcAft>
                <a:spcPts val="0"/>
              </a:spcAft>
              <a:buSzPts val="1400"/>
              <a:buFont typeface="Helvetica Neue"/>
              <a:buNone/>
              <a:defRPr b="1">
                <a:latin typeface="Helvetica Neue"/>
                <a:ea typeface="Helvetica Neue"/>
                <a:cs typeface="Helvetica Neue"/>
                <a:sym typeface="Helvetica Neue"/>
              </a:defRPr>
            </a:lvl8pPr>
            <a:lvl9pPr lvl="8" rtl="0">
              <a:spcBef>
                <a:spcPts val="0"/>
              </a:spcBef>
              <a:spcAft>
                <a:spcPts val="0"/>
              </a:spcAft>
              <a:buSzPts val="1400"/>
              <a:buFont typeface="Helvetica Neue"/>
              <a:buNone/>
              <a:defRPr b="1">
                <a:latin typeface="Helvetica Neue"/>
                <a:ea typeface="Helvetica Neue"/>
                <a:cs typeface="Helvetica Neue"/>
                <a:sym typeface="Helvetica Neue"/>
              </a:defRPr>
            </a:lvl9pPr>
          </a:lstStyle>
          <a:p/>
        </p:txBody>
      </p:sp>
      <p:sp>
        <p:nvSpPr>
          <p:cNvPr id="280" name="Google Shape;280;p39"/>
          <p:cNvSpPr txBox="1"/>
          <p:nvPr>
            <p:ph idx="5" type="body"/>
          </p:nvPr>
        </p:nvSpPr>
        <p:spPr>
          <a:xfrm>
            <a:off x="2480625" y="1625375"/>
            <a:ext cx="4880400" cy="13575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81" name="Google Shape;281;p39"/>
          <p:cNvSpPr txBox="1"/>
          <p:nvPr>
            <p:ph idx="6" type="body"/>
          </p:nvPr>
        </p:nvSpPr>
        <p:spPr>
          <a:xfrm>
            <a:off x="2480625" y="3711325"/>
            <a:ext cx="4880400" cy="13575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minent Figures 2">
  <p:cSld name="TITLE_1_1_1_1_1_1_1_1_1_1_1_1_1_1_1_1_1_1_1_1_1_1_1_1">
    <p:spTree>
      <p:nvGrpSpPr>
        <p:cNvPr id="282" name="Shape 282"/>
        <p:cNvGrpSpPr/>
        <p:nvPr/>
      </p:nvGrpSpPr>
      <p:grpSpPr>
        <a:xfrm>
          <a:off x="0" y="0"/>
          <a:ext cx="0" cy="0"/>
          <a:chOff x="0" y="0"/>
          <a:chExt cx="0" cy="0"/>
        </a:xfrm>
      </p:grpSpPr>
      <p:sp>
        <p:nvSpPr>
          <p:cNvPr id="283" name="Google Shape;283;p40"/>
          <p:cNvSpPr/>
          <p:nvPr/>
        </p:nvSpPr>
        <p:spPr>
          <a:xfrm>
            <a:off x="75" y="0"/>
            <a:ext cx="9144000" cy="962400"/>
          </a:xfrm>
          <a:prstGeom prst="rect">
            <a:avLst/>
          </a:prstGeom>
          <a:solidFill>
            <a:srgbClr val="00B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85" name="Google Shape;285;p40"/>
          <p:cNvPicPr preferRelativeResize="0"/>
          <p:nvPr/>
        </p:nvPicPr>
        <p:blipFill>
          <a:blip r:embed="rId2">
            <a:alphaModFix/>
          </a:blip>
          <a:stretch>
            <a:fillRect/>
          </a:stretch>
        </p:blipFill>
        <p:spPr>
          <a:xfrm>
            <a:off x="0" y="0"/>
            <a:ext cx="1066701" cy="962525"/>
          </a:xfrm>
          <a:prstGeom prst="rect">
            <a:avLst/>
          </a:prstGeom>
          <a:noFill/>
          <a:ln>
            <a:noFill/>
          </a:ln>
        </p:spPr>
      </p:pic>
      <p:sp>
        <p:nvSpPr>
          <p:cNvPr id="286" name="Google Shape;286;p40"/>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287" name="Google Shape;287;p40"/>
          <p:cNvSpPr txBox="1"/>
          <p:nvPr>
            <p:ph type="title"/>
          </p:nvPr>
        </p:nvSpPr>
        <p:spPr>
          <a:xfrm>
            <a:off x="3776175" y="189975"/>
            <a:ext cx="5115300" cy="582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2800"/>
              <a:buNone/>
              <a:defRPr>
                <a:solidFill>
                  <a:schemeClr val="lt1"/>
                </a:solidFill>
              </a:defRPr>
            </a:lvl1pPr>
            <a:lvl2pPr lvl="1"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2pPr>
            <a:lvl3pPr lvl="2"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3pPr>
            <a:lvl4pPr lvl="3"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4pPr>
            <a:lvl5pPr lvl="4"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5pPr>
            <a:lvl6pPr lvl="5"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6pPr>
            <a:lvl7pPr lvl="6"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7pPr>
            <a:lvl8pPr lvl="7"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8pPr>
            <a:lvl9pPr lvl="8"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9pPr>
          </a:lstStyle>
          <a:p/>
        </p:txBody>
      </p:sp>
      <p:sp>
        <p:nvSpPr>
          <p:cNvPr id="288" name="Google Shape;288;p40"/>
          <p:cNvSpPr/>
          <p:nvPr>
            <p:ph idx="2" type="pic"/>
          </p:nvPr>
        </p:nvSpPr>
        <p:spPr>
          <a:xfrm>
            <a:off x="75" y="962525"/>
            <a:ext cx="2298300" cy="2085900"/>
          </a:xfrm>
          <a:prstGeom prst="rect">
            <a:avLst/>
          </a:prstGeom>
          <a:noFill/>
          <a:ln>
            <a:noFill/>
          </a:ln>
        </p:spPr>
      </p:sp>
      <p:sp>
        <p:nvSpPr>
          <p:cNvPr id="289" name="Google Shape;289;p40"/>
          <p:cNvSpPr txBox="1"/>
          <p:nvPr>
            <p:ph idx="1" type="subTitle"/>
          </p:nvPr>
        </p:nvSpPr>
        <p:spPr>
          <a:xfrm>
            <a:off x="50625" y="3179250"/>
            <a:ext cx="2197200" cy="89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0" name="Google Shape;290;p40"/>
          <p:cNvSpPr/>
          <p:nvPr>
            <p:ph idx="3" type="pic"/>
          </p:nvPr>
        </p:nvSpPr>
        <p:spPr>
          <a:xfrm>
            <a:off x="2298375" y="962525"/>
            <a:ext cx="2298300" cy="2085900"/>
          </a:xfrm>
          <a:prstGeom prst="rect">
            <a:avLst/>
          </a:prstGeom>
          <a:noFill/>
          <a:ln>
            <a:noFill/>
          </a:ln>
        </p:spPr>
      </p:sp>
      <p:sp>
        <p:nvSpPr>
          <p:cNvPr id="291" name="Google Shape;291;p40"/>
          <p:cNvSpPr/>
          <p:nvPr>
            <p:ph idx="4" type="pic"/>
          </p:nvPr>
        </p:nvSpPr>
        <p:spPr>
          <a:xfrm>
            <a:off x="4596675" y="962525"/>
            <a:ext cx="2298300" cy="2085900"/>
          </a:xfrm>
          <a:prstGeom prst="rect">
            <a:avLst/>
          </a:prstGeom>
          <a:noFill/>
          <a:ln>
            <a:noFill/>
          </a:ln>
        </p:spPr>
      </p:sp>
      <p:sp>
        <p:nvSpPr>
          <p:cNvPr id="292" name="Google Shape;292;p40"/>
          <p:cNvSpPr/>
          <p:nvPr>
            <p:ph idx="5" type="pic"/>
          </p:nvPr>
        </p:nvSpPr>
        <p:spPr>
          <a:xfrm>
            <a:off x="6845700" y="962525"/>
            <a:ext cx="2298300" cy="2085900"/>
          </a:xfrm>
          <a:prstGeom prst="rect">
            <a:avLst/>
          </a:prstGeom>
          <a:noFill/>
          <a:ln>
            <a:noFill/>
          </a:ln>
        </p:spPr>
      </p:sp>
      <p:sp>
        <p:nvSpPr>
          <p:cNvPr id="293" name="Google Shape;293;p40"/>
          <p:cNvSpPr txBox="1"/>
          <p:nvPr>
            <p:ph idx="6" type="subTitle"/>
          </p:nvPr>
        </p:nvSpPr>
        <p:spPr>
          <a:xfrm>
            <a:off x="2348925" y="3179250"/>
            <a:ext cx="2197200" cy="89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4" name="Google Shape;294;p40"/>
          <p:cNvSpPr txBox="1"/>
          <p:nvPr>
            <p:ph idx="7" type="subTitle"/>
          </p:nvPr>
        </p:nvSpPr>
        <p:spPr>
          <a:xfrm>
            <a:off x="4647225" y="3179250"/>
            <a:ext cx="2197200" cy="89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5" name="Google Shape;295;p40"/>
          <p:cNvSpPr txBox="1"/>
          <p:nvPr>
            <p:ph idx="8" type="subTitle"/>
          </p:nvPr>
        </p:nvSpPr>
        <p:spPr>
          <a:xfrm>
            <a:off x="6896250" y="3179250"/>
            <a:ext cx="2197200" cy="89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ample Applications/Jobs/Salaries">
  <p:cSld name="TITLE_1_1_1_1_1_1_1_1_1_1_1_1_1_1_1_1_1_1_1_1_1_1_1_1_1">
    <p:spTree>
      <p:nvGrpSpPr>
        <p:cNvPr id="296" name="Shape 296"/>
        <p:cNvGrpSpPr/>
        <p:nvPr/>
      </p:nvGrpSpPr>
      <p:grpSpPr>
        <a:xfrm>
          <a:off x="0" y="0"/>
          <a:ext cx="0" cy="0"/>
          <a:chOff x="0" y="0"/>
          <a:chExt cx="0" cy="0"/>
        </a:xfrm>
      </p:grpSpPr>
      <p:sp>
        <p:nvSpPr>
          <p:cNvPr id="297" name="Google Shape;297;p41"/>
          <p:cNvSpPr/>
          <p:nvPr/>
        </p:nvSpPr>
        <p:spPr>
          <a:xfrm>
            <a:off x="75" y="0"/>
            <a:ext cx="9144000" cy="962400"/>
          </a:xfrm>
          <a:prstGeom prst="rect">
            <a:avLst/>
          </a:prstGeom>
          <a:solidFill>
            <a:srgbClr val="1266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99" name="Google Shape;299;p41"/>
          <p:cNvPicPr preferRelativeResize="0"/>
          <p:nvPr/>
        </p:nvPicPr>
        <p:blipFill>
          <a:blip r:embed="rId2">
            <a:alphaModFix/>
          </a:blip>
          <a:stretch>
            <a:fillRect/>
          </a:stretch>
        </p:blipFill>
        <p:spPr>
          <a:xfrm>
            <a:off x="0" y="0"/>
            <a:ext cx="1066701" cy="962525"/>
          </a:xfrm>
          <a:prstGeom prst="rect">
            <a:avLst/>
          </a:prstGeom>
          <a:noFill/>
          <a:ln>
            <a:noFill/>
          </a:ln>
        </p:spPr>
      </p:pic>
      <p:sp>
        <p:nvSpPr>
          <p:cNvPr id="300" name="Google Shape;300;p41"/>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301" name="Google Shape;301;p41"/>
          <p:cNvSpPr txBox="1"/>
          <p:nvPr>
            <p:ph type="title"/>
          </p:nvPr>
        </p:nvSpPr>
        <p:spPr>
          <a:xfrm>
            <a:off x="3776175" y="189975"/>
            <a:ext cx="5115300" cy="582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2800"/>
              <a:buNone/>
              <a:defRPr>
                <a:solidFill>
                  <a:schemeClr val="lt1"/>
                </a:solidFill>
              </a:defRPr>
            </a:lvl1pPr>
            <a:lvl2pPr lvl="1"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2pPr>
            <a:lvl3pPr lvl="2"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3pPr>
            <a:lvl4pPr lvl="3"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4pPr>
            <a:lvl5pPr lvl="4"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5pPr>
            <a:lvl6pPr lvl="5"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6pPr>
            <a:lvl7pPr lvl="6"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7pPr>
            <a:lvl8pPr lvl="7"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8pPr>
            <a:lvl9pPr lvl="8"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9pPr>
          </a:lstStyle>
          <a:p/>
        </p:txBody>
      </p:sp>
      <p:sp>
        <p:nvSpPr>
          <p:cNvPr id="302" name="Google Shape;302;p41"/>
          <p:cNvSpPr/>
          <p:nvPr>
            <p:ph idx="2" type="pic"/>
          </p:nvPr>
        </p:nvSpPr>
        <p:spPr>
          <a:xfrm>
            <a:off x="739200" y="1555500"/>
            <a:ext cx="2298300" cy="2085900"/>
          </a:xfrm>
          <a:prstGeom prst="rect">
            <a:avLst/>
          </a:prstGeom>
          <a:noFill/>
          <a:ln>
            <a:noFill/>
          </a:ln>
        </p:spPr>
      </p:sp>
      <p:sp>
        <p:nvSpPr>
          <p:cNvPr id="303" name="Google Shape;303;p41"/>
          <p:cNvSpPr txBox="1"/>
          <p:nvPr>
            <p:ph idx="1" type="subTitle"/>
          </p:nvPr>
        </p:nvSpPr>
        <p:spPr>
          <a:xfrm>
            <a:off x="789750" y="3772225"/>
            <a:ext cx="2197200" cy="89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4" name="Google Shape;304;p41"/>
          <p:cNvSpPr/>
          <p:nvPr>
            <p:ph idx="3" type="pic"/>
          </p:nvPr>
        </p:nvSpPr>
        <p:spPr>
          <a:xfrm>
            <a:off x="3422850" y="1555500"/>
            <a:ext cx="2298300" cy="2085900"/>
          </a:xfrm>
          <a:prstGeom prst="rect">
            <a:avLst/>
          </a:prstGeom>
          <a:noFill/>
          <a:ln>
            <a:noFill/>
          </a:ln>
        </p:spPr>
      </p:sp>
      <p:sp>
        <p:nvSpPr>
          <p:cNvPr id="305" name="Google Shape;305;p41"/>
          <p:cNvSpPr txBox="1"/>
          <p:nvPr>
            <p:ph idx="4" type="subTitle"/>
          </p:nvPr>
        </p:nvSpPr>
        <p:spPr>
          <a:xfrm>
            <a:off x="3473400" y="3772225"/>
            <a:ext cx="2197200" cy="89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6" name="Google Shape;306;p41"/>
          <p:cNvSpPr/>
          <p:nvPr>
            <p:ph idx="5" type="pic"/>
          </p:nvPr>
        </p:nvSpPr>
        <p:spPr>
          <a:xfrm>
            <a:off x="6157050" y="1555500"/>
            <a:ext cx="2298300" cy="2085900"/>
          </a:xfrm>
          <a:prstGeom prst="rect">
            <a:avLst/>
          </a:prstGeom>
          <a:noFill/>
          <a:ln>
            <a:noFill/>
          </a:ln>
        </p:spPr>
      </p:sp>
      <p:sp>
        <p:nvSpPr>
          <p:cNvPr id="307" name="Google Shape;307;p41"/>
          <p:cNvSpPr txBox="1"/>
          <p:nvPr>
            <p:ph idx="6" type="subTitle"/>
          </p:nvPr>
        </p:nvSpPr>
        <p:spPr>
          <a:xfrm>
            <a:off x="6207600" y="3772225"/>
            <a:ext cx="2197200" cy="89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ll Import Template Slides">
  <p:cSld name="TITLE_1_1_1_1_1_1_1_1_1_1_1_1_1_1_1_1_1_1_1_1_1_1_1_1_1_1">
    <p:spTree>
      <p:nvGrpSpPr>
        <p:cNvPr id="308" name="Shape 308"/>
        <p:cNvGrpSpPr/>
        <p:nvPr/>
      </p:nvGrpSpPr>
      <p:grpSpPr>
        <a:xfrm>
          <a:off x="0" y="0"/>
          <a:ext cx="0" cy="0"/>
          <a:chOff x="0" y="0"/>
          <a:chExt cx="0" cy="0"/>
        </a:xfrm>
      </p:grpSpPr>
      <p:sp>
        <p:nvSpPr>
          <p:cNvPr id="309" name="Google Shape;309;p42"/>
          <p:cNvSpPr/>
          <p:nvPr/>
        </p:nvSpPr>
        <p:spPr>
          <a:xfrm>
            <a:off x="75" y="0"/>
            <a:ext cx="9144000" cy="962400"/>
          </a:xfrm>
          <a:prstGeom prst="rect">
            <a:avLst/>
          </a:prstGeom>
          <a:solidFill>
            <a:srgbClr val="E9D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11" name="Google Shape;311;p42"/>
          <p:cNvPicPr preferRelativeResize="0"/>
          <p:nvPr/>
        </p:nvPicPr>
        <p:blipFill>
          <a:blip r:embed="rId2">
            <a:alphaModFix/>
          </a:blip>
          <a:stretch>
            <a:fillRect/>
          </a:stretch>
        </p:blipFill>
        <p:spPr>
          <a:xfrm>
            <a:off x="0" y="0"/>
            <a:ext cx="1066701" cy="962525"/>
          </a:xfrm>
          <a:prstGeom prst="rect">
            <a:avLst/>
          </a:prstGeom>
          <a:noFill/>
          <a:ln>
            <a:noFill/>
          </a:ln>
        </p:spPr>
      </p:pic>
      <p:sp>
        <p:nvSpPr>
          <p:cNvPr id="312" name="Google Shape;312;p42"/>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313" name="Google Shape;313;p42"/>
          <p:cNvSpPr txBox="1"/>
          <p:nvPr>
            <p:ph type="title"/>
          </p:nvPr>
        </p:nvSpPr>
        <p:spPr>
          <a:xfrm>
            <a:off x="3776175" y="189975"/>
            <a:ext cx="5115300" cy="582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atin typeface="Helvetica Neue Light"/>
                <a:ea typeface="Helvetica Neue Light"/>
                <a:cs typeface="Helvetica Neue Light"/>
                <a:sym typeface="Helvetica Neue Light"/>
              </a:defRPr>
            </a:lvl2pPr>
            <a:lvl3pPr lvl="2" rtl="0" algn="r">
              <a:spcBef>
                <a:spcPts val="0"/>
              </a:spcBef>
              <a:spcAft>
                <a:spcPts val="0"/>
              </a:spcAft>
              <a:buSzPts val="2800"/>
              <a:buNone/>
              <a:defRPr>
                <a:latin typeface="Helvetica Neue Light"/>
                <a:ea typeface="Helvetica Neue Light"/>
                <a:cs typeface="Helvetica Neue Light"/>
                <a:sym typeface="Helvetica Neue Light"/>
              </a:defRPr>
            </a:lvl3pPr>
            <a:lvl4pPr lvl="3" rtl="0" algn="r">
              <a:spcBef>
                <a:spcPts val="0"/>
              </a:spcBef>
              <a:spcAft>
                <a:spcPts val="0"/>
              </a:spcAft>
              <a:buSzPts val="2800"/>
              <a:buNone/>
              <a:defRPr>
                <a:latin typeface="Helvetica Neue Light"/>
                <a:ea typeface="Helvetica Neue Light"/>
                <a:cs typeface="Helvetica Neue Light"/>
                <a:sym typeface="Helvetica Neue Light"/>
              </a:defRPr>
            </a:lvl4pPr>
            <a:lvl5pPr lvl="4" rtl="0" algn="r">
              <a:spcBef>
                <a:spcPts val="0"/>
              </a:spcBef>
              <a:spcAft>
                <a:spcPts val="0"/>
              </a:spcAft>
              <a:buSzPts val="2800"/>
              <a:buNone/>
              <a:defRPr>
                <a:latin typeface="Helvetica Neue Light"/>
                <a:ea typeface="Helvetica Neue Light"/>
                <a:cs typeface="Helvetica Neue Light"/>
                <a:sym typeface="Helvetica Neue Light"/>
              </a:defRPr>
            </a:lvl5pPr>
            <a:lvl6pPr lvl="5" rtl="0" algn="r">
              <a:spcBef>
                <a:spcPts val="0"/>
              </a:spcBef>
              <a:spcAft>
                <a:spcPts val="0"/>
              </a:spcAft>
              <a:buSzPts val="2800"/>
              <a:buNone/>
              <a:defRPr>
                <a:latin typeface="Helvetica Neue Light"/>
                <a:ea typeface="Helvetica Neue Light"/>
                <a:cs typeface="Helvetica Neue Light"/>
                <a:sym typeface="Helvetica Neue Light"/>
              </a:defRPr>
            </a:lvl6pPr>
            <a:lvl7pPr lvl="6" rtl="0" algn="r">
              <a:spcBef>
                <a:spcPts val="0"/>
              </a:spcBef>
              <a:spcAft>
                <a:spcPts val="0"/>
              </a:spcAft>
              <a:buSzPts val="2800"/>
              <a:buNone/>
              <a:defRPr>
                <a:latin typeface="Helvetica Neue Light"/>
                <a:ea typeface="Helvetica Neue Light"/>
                <a:cs typeface="Helvetica Neue Light"/>
                <a:sym typeface="Helvetica Neue Light"/>
              </a:defRPr>
            </a:lvl7pPr>
            <a:lvl8pPr lvl="7" rtl="0" algn="r">
              <a:spcBef>
                <a:spcPts val="0"/>
              </a:spcBef>
              <a:spcAft>
                <a:spcPts val="0"/>
              </a:spcAft>
              <a:buSzPts val="2800"/>
              <a:buNone/>
              <a:defRPr>
                <a:latin typeface="Helvetica Neue Light"/>
                <a:ea typeface="Helvetica Neue Light"/>
                <a:cs typeface="Helvetica Neue Light"/>
                <a:sym typeface="Helvetica Neue Light"/>
              </a:defRPr>
            </a:lvl8pPr>
            <a:lvl9pPr lvl="8" rtl="0" algn="r">
              <a:spcBef>
                <a:spcPts val="0"/>
              </a:spcBef>
              <a:spcAft>
                <a:spcPts val="0"/>
              </a:spcAft>
              <a:buSzPts val="2800"/>
              <a:buNone/>
              <a:defRPr>
                <a:latin typeface="Helvetica Neue Light"/>
                <a:ea typeface="Helvetica Neue Light"/>
                <a:cs typeface="Helvetica Neue Light"/>
                <a:sym typeface="Helvetica Neue Light"/>
              </a:defRPr>
            </a:lvl9pPr>
          </a:lstStyle>
          <a:p/>
        </p:txBody>
      </p:sp>
      <p:sp>
        <p:nvSpPr>
          <p:cNvPr id="314" name="Google Shape;314;p42"/>
          <p:cNvSpPr/>
          <p:nvPr>
            <p:ph idx="2" type="pic"/>
          </p:nvPr>
        </p:nvSpPr>
        <p:spPr>
          <a:xfrm>
            <a:off x="75" y="962400"/>
            <a:ext cx="9144000" cy="4181100"/>
          </a:xfrm>
          <a:prstGeom prst="rect">
            <a:avLst/>
          </a:prstGeom>
          <a:no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ll Import Template Slides 2">
  <p:cSld name="TITLE_1_1_1_1_1_1_1_1_1_1_1_1_1_1_1_1_1_1_1_1_1_1_1_1_1_1_1">
    <p:spTree>
      <p:nvGrpSpPr>
        <p:cNvPr id="315" name="Shape 315"/>
        <p:cNvGrpSpPr/>
        <p:nvPr/>
      </p:nvGrpSpPr>
      <p:grpSpPr>
        <a:xfrm>
          <a:off x="0" y="0"/>
          <a:ext cx="0" cy="0"/>
          <a:chOff x="0" y="0"/>
          <a:chExt cx="0" cy="0"/>
        </a:xfrm>
      </p:grpSpPr>
      <p:sp>
        <p:nvSpPr>
          <p:cNvPr id="316" name="Google Shape;316;p43"/>
          <p:cNvSpPr/>
          <p:nvPr/>
        </p:nvSpPr>
        <p:spPr>
          <a:xfrm>
            <a:off x="75" y="0"/>
            <a:ext cx="9144000" cy="962400"/>
          </a:xfrm>
          <a:prstGeom prst="rect">
            <a:avLst/>
          </a:prstGeom>
          <a:solidFill>
            <a:srgbClr val="E9D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18" name="Google Shape;318;p43"/>
          <p:cNvPicPr preferRelativeResize="0"/>
          <p:nvPr/>
        </p:nvPicPr>
        <p:blipFill>
          <a:blip r:embed="rId2">
            <a:alphaModFix/>
          </a:blip>
          <a:stretch>
            <a:fillRect/>
          </a:stretch>
        </p:blipFill>
        <p:spPr>
          <a:xfrm>
            <a:off x="0" y="0"/>
            <a:ext cx="1066701" cy="962525"/>
          </a:xfrm>
          <a:prstGeom prst="rect">
            <a:avLst/>
          </a:prstGeom>
          <a:noFill/>
          <a:ln>
            <a:noFill/>
          </a:ln>
        </p:spPr>
      </p:pic>
      <p:sp>
        <p:nvSpPr>
          <p:cNvPr id="319" name="Google Shape;319;p43"/>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320" name="Google Shape;320;p43"/>
          <p:cNvSpPr txBox="1"/>
          <p:nvPr>
            <p:ph type="title"/>
          </p:nvPr>
        </p:nvSpPr>
        <p:spPr>
          <a:xfrm>
            <a:off x="3776175" y="189975"/>
            <a:ext cx="5115300" cy="582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atin typeface="Helvetica Neue Light"/>
                <a:ea typeface="Helvetica Neue Light"/>
                <a:cs typeface="Helvetica Neue Light"/>
                <a:sym typeface="Helvetica Neue Light"/>
              </a:defRPr>
            </a:lvl2pPr>
            <a:lvl3pPr lvl="2" rtl="0" algn="r">
              <a:spcBef>
                <a:spcPts val="0"/>
              </a:spcBef>
              <a:spcAft>
                <a:spcPts val="0"/>
              </a:spcAft>
              <a:buSzPts val="2800"/>
              <a:buNone/>
              <a:defRPr>
                <a:latin typeface="Helvetica Neue Light"/>
                <a:ea typeface="Helvetica Neue Light"/>
                <a:cs typeface="Helvetica Neue Light"/>
                <a:sym typeface="Helvetica Neue Light"/>
              </a:defRPr>
            </a:lvl3pPr>
            <a:lvl4pPr lvl="3" rtl="0" algn="r">
              <a:spcBef>
                <a:spcPts val="0"/>
              </a:spcBef>
              <a:spcAft>
                <a:spcPts val="0"/>
              </a:spcAft>
              <a:buSzPts val="2800"/>
              <a:buNone/>
              <a:defRPr>
                <a:latin typeface="Helvetica Neue Light"/>
                <a:ea typeface="Helvetica Neue Light"/>
                <a:cs typeface="Helvetica Neue Light"/>
                <a:sym typeface="Helvetica Neue Light"/>
              </a:defRPr>
            </a:lvl4pPr>
            <a:lvl5pPr lvl="4" rtl="0" algn="r">
              <a:spcBef>
                <a:spcPts val="0"/>
              </a:spcBef>
              <a:spcAft>
                <a:spcPts val="0"/>
              </a:spcAft>
              <a:buSzPts val="2800"/>
              <a:buNone/>
              <a:defRPr>
                <a:latin typeface="Helvetica Neue Light"/>
                <a:ea typeface="Helvetica Neue Light"/>
                <a:cs typeface="Helvetica Neue Light"/>
                <a:sym typeface="Helvetica Neue Light"/>
              </a:defRPr>
            </a:lvl5pPr>
            <a:lvl6pPr lvl="5" rtl="0" algn="r">
              <a:spcBef>
                <a:spcPts val="0"/>
              </a:spcBef>
              <a:spcAft>
                <a:spcPts val="0"/>
              </a:spcAft>
              <a:buSzPts val="2800"/>
              <a:buNone/>
              <a:defRPr>
                <a:latin typeface="Helvetica Neue Light"/>
                <a:ea typeface="Helvetica Neue Light"/>
                <a:cs typeface="Helvetica Neue Light"/>
                <a:sym typeface="Helvetica Neue Light"/>
              </a:defRPr>
            </a:lvl6pPr>
            <a:lvl7pPr lvl="6" rtl="0" algn="r">
              <a:spcBef>
                <a:spcPts val="0"/>
              </a:spcBef>
              <a:spcAft>
                <a:spcPts val="0"/>
              </a:spcAft>
              <a:buSzPts val="2800"/>
              <a:buNone/>
              <a:defRPr>
                <a:latin typeface="Helvetica Neue Light"/>
                <a:ea typeface="Helvetica Neue Light"/>
                <a:cs typeface="Helvetica Neue Light"/>
                <a:sym typeface="Helvetica Neue Light"/>
              </a:defRPr>
            </a:lvl7pPr>
            <a:lvl8pPr lvl="7" rtl="0" algn="r">
              <a:spcBef>
                <a:spcPts val="0"/>
              </a:spcBef>
              <a:spcAft>
                <a:spcPts val="0"/>
              </a:spcAft>
              <a:buSzPts val="2800"/>
              <a:buNone/>
              <a:defRPr>
                <a:latin typeface="Helvetica Neue Light"/>
                <a:ea typeface="Helvetica Neue Light"/>
                <a:cs typeface="Helvetica Neue Light"/>
                <a:sym typeface="Helvetica Neue Light"/>
              </a:defRPr>
            </a:lvl8pPr>
            <a:lvl9pPr lvl="8" rtl="0" algn="r">
              <a:spcBef>
                <a:spcPts val="0"/>
              </a:spcBef>
              <a:spcAft>
                <a:spcPts val="0"/>
              </a:spcAft>
              <a:buSzPts val="2800"/>
              <a:buNone/>
              <a:defRPr>
                <a:latin typeface="Helvetica Neue Light"/>
                <a:ea typeface="Helvetica Neue Light"/>
                <a:cs typeface="Helvetica Neue Light"/>
                <a:sym typeface="Helvetica Neue Light"/>
              </a:defRPr>
            </a:lvl9pPr>
          </a:lstStyle>
          <a:p/>
        </p:txBody>
      </p:sp>
      <p:sp>
        <p:nvSpPr>
          <p:cNvPr id="321" name="Google Shape;321;p43"/>
          <p:cNvSpPr/>
          <p:nvPr>
            <p:ph idx="2" type="pic"/>
          </p:nvPr>
        </p:nvSpPr>
        <p:spPr>
          <a:xfrm>
            <a:off x="75" y="962400"/>
            <a:ext cx="5022000" cy="4181100"/>
          </a:xfrm>
          <a:prstGeom prst="rect">
            <a:avLst/>
          </a:prstGeom>
          <a:noFill/>
          <a:ln>
            <a:noFill/>
          </a:ln>
        </p:spPr>
      </p:sp>
      <p:sp>
        <p:nvSpPr>
          <p:cNvPr id="322" name="Google Shape;322;p43"/>
          <p:cNvSpPr txBox="1"/>
          <p:nvPr>
            <p:ph idx="1" type="subTitle"/>
          </p:nvPr>
        </p:nvSpPr>
        <p:spPr>
          <a:xfrm>
            <a:off x="6694275" y="2607450"/>
            <a:ext cx="2197200" cy="891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ffirmations">
  <p:cSld name="TITLE_1_1_1_1_1_1_1_1_1_1_1_1_1_1_1_1_1_1_1_1_1_1_1_1_1_1_1_1">
    <p:spTree>
      <p:nvGrpSpPr>
        <p:cNvPr id="323" name="Shape 323"/>
        <p:cNvGrpSpPr/>
        <p:nvPr/>
      </p:nvGrpSpPr>
      <p:grpSpPr>
        <a:xfrm>
          <a:off x="0" y="0"/>
          <a:ext cx="0" cy="0"/>
          <a:chOff x="0" y="0"/>
          <a:chExt cx="0" cy="0"/>
        </a:xfrm>
      </p:grpSpPr>
      <p:sp>
        <p:nvSpPr>
          <p:cNvPr id="324" name="Google Shape;324;p44"/>
          <p:cNvSpPr/>
          <p:nvPr/>
        </p:nvSpPr>
        <p:spPr>
          <a:xfrm>
            <a:off x="75" y="0"/>
            <a:ext cx="9144000" cy="962400"/>
          </a:xfrm>
          <a:prstGeom prst="rect">
            <a:avLst/>
          </a:prstGeom>
          <a:solidFill>
            <a:srgbClr val="1266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26" name="Google Shape;326;p44"/>
          <p:cNvPicPr preferRelativeResize="0"/>
          <p:nvPr/>
        </p:nvPicPr>
        <p:blipFill>
          <a:blip r:embed="rId2">
            <a:alphaModFix/>
          </a:blip>
          <a:stretch>
            <a:fillRect/>
          </a:stretch>
        </p:blipFill>
        <p:spPr>
          <a:xfrm>
            <a:off x="0" y="0"/>
            <a:ext cx="1066701" cy="962525"/>
          </a:xfrm>
          <a:prstGeom prst="rect">
            <a:avLst/>
          </a:prstGeom>
          <a:noFill/>
          <a:ln>
            <a:noFill/>
          </a:ln>
        </p:spPr>
      </p:pic>
      <p:sp>
        <p:nvSpPr>
          <p:cNvPr id="327" name="Google Shape;327;p44"/>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328" name="Google Shape;328;p44"/>
          <p:cNvSpPr txBox="1"/>
          <p:nvPr>
            <p:ph type="title"/>
          </p:nvPr>
        </p:nvSpPr>
        <p:spPr>
          <a:xfrm>
            <a:off x="3776175" y="189975"/>
            <a:ext cx="5115300" cy="582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2800"/>
              <a:buNone/>
              <a:defRPr>
                <a:solidFill>
                  <a:schemeClr val="lt1"/>
                </a:solidFill>
              </a:defRPr>
            </a:lvl1pPr>
            <a:lvl2pPr lvl="1"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2pPr>
            <a:lvl3pPr lvl="2"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3pPr>
            <a:lvl4pPr lvl="3"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4pPr>
            <a:lvl5pPr lvl="4"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5pPr>
            <a:lvl6pPr lvl="5"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6pPr>
            <a:lvl7pPr lvl="6"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7pPr>
            <a:lvl8pPr lvl="7"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8pPr>
            <a:lvl9pPr lvl="8"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9pPr>
          </a:lstStyle>
          <a:p/>
        </p:txBody>
      </p:sp>
      <p:sp>
        <p:nvSpPr>
          <p:cNvPr id="329" name="Google Shape;329;p44"/>
          <p:cNvSpPr/>
          <p:nvPr>
            <p:ph idx="2" type="pic"/>
          </p:nvPr>
        </p:nvSpPr>
        <p:spPr>
          <a:xfrm>
            <a:off x="5396625" y="2023616"/>
            <a:ext cx="3747300" cy="3120000"/>
          </a:xfrm>
          <a:prstGeom prst="rect">
            <a:avLst/>
          </a:prstGeom>
          <a:noFill/>
          <a:ln>
            <a:noFill/>
          </a:ln>
        </p:spPr>
      </p:sp>
      <p:sp>
        <p:nvSpPr>
          <p:cNvPr id="330" name="Google Shape;330;p44"/>
          <p:cNvSpPr txBox="1"/>
          <p:nvPr>
            <p:ph idx="1" type="subTitle"/>
          </p:nvPr>
        </p:nvSpPr>
        <p:spPr>
          <a:xfrm>
            <a:off x="334125" y="1372450"/>
            <a:ext cx="5062500" cy="472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Contact Slide">
  <p:cSld name="TITLE_1_1_1_1_1_1_1_1_1_1_1_1_1_1_1_1_1_1_1_1_1_1_1_1_1_1_1_1_1">
    <p:spTree>
      <p:nvGrpSpPr>
        <p:cNvPr id="331" name="Shape 331"/>
        <p:cNvGrpSpPr/>
        <p:nvPr/>
      </p:nvGrpSpPr>
      <p:grpSpPr>
        <a:xfrm>
          <a:off x="0" y="0"/>
          <a:ext cx="0" cy="0"/>
          <a:chOff x="0" y="0"/>
          <a:chExt cx="0" cy="0"/>
        </a:xfrm>
      </p:grpSpPr>
      <p:sp>
        <p:nvSpPr>
          <p:cNvPr id="332" name="Google Shape;332;p45"/>
          <p:cNvSpPr/>
          <p:nvPr/>
        </p:nvSpPr>
        <p:spPr>
          <a:xfrm>
            <a:off x="75" y="0"/>
            <a:ext cx="3705600" cy="5143500"/>
          </a:xfrm>
          <a:prstGeom prst="rect">
            <a:avLst/>
          </a:prstGeom>
          <a:solidFill>
            <a:srgbClr val="D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34" name="Google Shape;334;p45"/>
          <p:cNvPicPr preferRelativeResize="0"/>
          <p:nvPr/>
        </p:nvPicPr>
        <p:blipFill>
          <a:blip r:embed="rId2">
            <a:alphaModFix/>
          </a:blip>
          <a:stretch>
            <a:fillRect/>
          </a:stretch>
        </p:blipFill>
        <p:spPr>
          <a:xfrm>
            <a:off x="0" y="0"/>
            <a:ext cx="1066701" cy="962525"/>
          </a:xfrm>
          <a:prstGeom prst="rect">
            <a:avLst/>
          </a:prstGeom>
          <a:noFill/>
          <a:ln>
            <a:noFill/>
          </a:ln>
        </p:spPr>
      </p:pic>
      <p:sp>
        <p:nvSpPr>
          <p:cNvPr id="335" name="Google Shape;335;p45"/>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336" name="Google Shape;336;p45"/>
          <p:cNvSpPr txBox="1"/>
          <p:nvPr>
            <p:ph type="title"/>
          </p:nvPr>
        </p:nvSpPr>
        <p:spPr>
          <a:xfrm>
            <a:off x="281325" y="2038950"/>
            <a:ext cx="2857500" cy="1065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Helvetica Neue Light"/>
                <a:ea typeface="Helvetica Neue Light"/>
                <a:cs typeface="Helvetica Neue Light"/>
                <a:sym typeface="Helvetica Neue Light"/>
              </a:defRPr>
            </a:lvl2pPr>
            <a:lvl3pPr lvl="2" rtl="0">
              <a:spcBef>
                <a:spcPts val="0"/>
              </a:spcBef>
              <a:spcAft>
                <a:spcPts val="0"/>
              </a:spcAft>
              <a:buSzPts val="2800"/>
              <a:buNone/>
              <a:defRPr>
                <a:latin typeface="Helvetica Neue Light"/>
                <a:ea typeface="Helvetica Neue Light"/>
                <a:cs typeface="Helvetica Neue Light"/>
                <a:sym typeface="Helvetica Neue Light"/>
              </a:defRPr>
            </a:lvl3pPr>
            <a:lvl4pPr lvl="3" rtl="0">
              <a:spcBef>
                <a:spcPts val="0"/>
              </a:spcBef>
              <a:spcAft>
                <a:spcPts val="0"/>
              </a:spcAft>
              <a:buSzPts val="2800"/>
              <a:buNone/>
              <a:defRPr>
                <a:latin typeface="Helvetica Neue Light"/>
                <a:ea typeface="Helvetica Neue Light"/>
                <a:cs typeface="Helvetica Neue Light"/>
                <a:sym typeface="Helvetica Neue Light"/>
              </a:defRPr>
            </a:lvl4pPr>
            <a:lvl5pPr lvl="4" rtl="0">
              <a:spcBef>
                <a:spcPts val="0"/>
              </a:spcBef>
              <a:spcAft>
                <a:spcPts val="0"/>
              </a:spcAft>
              <a:buSzPts val="2800"/>
              <a:buNone/>
              <a:defRPr>
                <a:latin typeface="Helvetica Neue Light"/>
                <a:ea typeface="Helvetica Neue Light"/>
                <a:cs typeface="Helvetica Neue Light"/>
                <a:sym typeface="Helvetica Neue Light"/>
              </a:defRPr>
            </a:lvl5pPr>
            <a:lvl6pPr lvl="5" rtl="0">
              <a:spcBef>
                <a:spcPts val="0"/>
              </a:spcBef>
              <a:spcAft>
                <a:spcPts val="0"/>
              </a:spcAft>
              <a:buSzPts val="2800"/>
              <a:buNone/>
              <a:defRPr>
                <a:latin typeface="Helvetica Neue Light"/>
                <a:ea typeface="Helvetica Neue Light"/>
                <a:cs typeface="Helvetica Neue Light"/>
                <a:sym typeface="Helvetica Neue Light"/>
              </a:defRPr>
            </a:lvl6pPr>
            <a:lvl7pPr lvl="6" rtl="0">
              <a:spcBef>
                <a:spcPts val="0"/>
              </a:spcBef>
              <a:spcAft>
                <a:spcPts val="0"/>
              </a:spcAft>
              <a:buSzPts val="2800"/>
              <a:buNone/>
              <a:defRPr>
                <a:latin typeface="Helvetica Neue Light"/>
                <a:ea typeface="Helvetica Neue Light"/>
                <a:cs typeface="Helvetica Neue Light"/>
                <a:sym typeface="Helvetica Neue Light"/>
              </a:defRPr>
            </a:lvl7pPr>
            <a:lvl8pPr lvl="7" rtl="0">
              <a:spcBef>
                <a:spcPts val="0"/>
              </a:spcBef>
              <a:spcAft>
                <a:spcPts val="0"/>
              </a:spcAft>
              <a:buSzPts val="2800"/>
              <a:buNone/>
              <a:defRPr>
                <a:latin typeface="Helvetica Neue Light"/>
                <a:ea typeface="Helvetica Neue Light"/>
                <a:cs typeface="Helvetica Neue Light"/>
                <a:sym typeface="Helvetica Neue Light"/>
              </a:defRPr>
            </a:lvl8pPr>
            <a:lvl9pPr lvl="8" rtl="0">
              <a:spcBef>
                <a:spcPts val="0"/>
              </a:spcBef>
              <a:spcAft>
                <a:spcPts val="0"/>
              </a:spcAft>
              <a:buSzPts val="2800"/>
              <a:buNone/>
              <a:defRPr>
                <a:latin typeface="Helvetica Neue Light"/>
                <a:ea typeface="Helvetica Neue Light"/>
                <a:cs typeface="Helvetica Neue Light"/>
                <a:sym typeface="Helvetica Neue Light"/>
              </a:defRPr>
            </a:lvl9pPr>
          </a:lstStyle>
          <a:p/>
        </p:txBody>
      </p:sp>
      <p:sp>
        <p:nvSpPr>
          <p:cNvPr id="337" name="Google Shape;337;p45"/>
          <p:cNvSpPr txBox="1"/>
          <p:nvPr>
            <p:ph idx="1" type="subTitle"/>
          </p:nvPr>
        </p:nvSpPr>
        <p:spPr>
          <a:xfrm>
            <a:off x="4242375" y="2335500"/>
            <a:ext cx="3371700" cy="472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 name="Shape 338"/>
        <p:cNvGrpSpPr/>
        <p:nvPr/>
      </p:nvGrpSpPr>
      <p:grpSpPr>
        <a:xfrm>
          <a:off x="0" y="0"/>
          <a:ext cx="0" cy="0"/>
          <a:chOff x="0" y="0"/>
          <a:chExt cx="0" cy="0"/>
        </a:xfrm>
      </p:grpSpPr>
      <p:sp>
        <p:nvSpPr>
          <p:cNvPr id="339" name="Google Shape;339;p46"/>
          <p:cNvSpPr/>
          <p:nvPr/>
        </p:nvSpPr>
        <p:spPr>
          <a:xfrm>
            <a:off x="0" y="4778115"/>
            <a:ext cx="9144000" cy="370200"/>
          </a:xfrm>
          <a:prstGeom prst="rect">
            <a:avLst/>
          </a:prstGeom>
          <a:solidFill>
            <a:srgbClr val="3B18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40" name="Google Shape;340;p46"/>
          <p:cNvSpPr txBox="1"/>
          <p:nvPr>
            <p:ph type="title"/>
          </p:nvPr>
        </p:nvSpPr>
        <p:spPr>
          <a:xfrm>
            <a:off x="457200" y="571500"/>
            <a:ext cx="8229600" cy="6858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1" name="Google Shape;341;p46"/>
          <p:cNvSpPr txBox="1"/>
          <p:nvPr>
            <p:ph idx="1" type="body"/>
          </p:nvPr>
        </p:nvSpPr>
        <p:spPr>
          <a:xfrm>
            <a:off x="457200" y="1371600"/>
            <a:ext cx="8229600" cy="32229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360"/>
              </a:spcBef>
              <a:spcAft>
                <a:spcPts val="0"/>
              </a:spcAft>
              <a:buClr>
                <a:schemeClr val="dk1"/>
              </a:buClr>
              <a:buSzPts val="1800"/>
              <a:buChar char="•"/>
              <a:defRPr/>
            </a:lvl1pPr>
            <a:lvl2pPr indent="-342900" lvl="1" marL="914400" rtl="0" algn="l">
              <a:lnSpc>
                <a:spcPct val="100000"/>
              </a:lnSpc>
              <a:spcBef>
                <a:spcPts val="360"/>
              </a:spcBef>
              <a:spcAft>
                <a:spcPts val="0"/>
              </a:spcAft>
              <a:buClr>
                <a:schemeClr val="dk1"/>
              </a:buClr>
              <a:buSzPts val="1800"/>
              <a:buChar char="–"/>
              <a:defRPr/>
            </a:lvl2pPr>
            <a:lvl3pPr indent="-342900" lvl="2" marL="1371600" rtl="0" algn="l">
              <a:lnSpc>
                <a:spcPct val="100000"/>
              </a:lnSpc>
              <a:spcBef>
                <a:spcPts val="360"/>
              </a:spcBef>
              <a:spcAft>
                <a:spcPts val="0"/>
              </a:spcAft>
              <a:buClr>
                <a:schemeClr val="dk1"/>
              </a:buClr>
              <a:buSzPts val="1800"/>
              <a:buChar char="•"/>
              <a:defRPr/>
            </a:lvl3pPr>
            <a:lvl4pPr indent="-342900" lvl="3" marL="1828800" rtl="0" algn="l">
              <a:lnSpc>
                <a:spcPct val="100000"/>
              </a:lnSpc>
              <a:spcBef>
                <a:spcPts val="360"/>
              </a:spcBef>
              <a:spcAft>
                <a:spcPts val="0"/>
              </a:spcAft>
              <a:buClr>
                <a:schemeClr val="dk1"/>
              </a:buClr>
              <a:buSzPts val="1800"/>
              <a:buChar char="–"/>
              <a:defRPr/>
            </a:lvl4pPr>
            <a:lvl5pPr indent="-342900" lvl="4" marL="2286000" rtl="0" algn="l">
              <a:lnSpc>
                <a:spcPct val="100000"/>
              </a:lnSpc>
              <a:spcBef>
                <a:spcPts val="360"/>
              </a:spcBef>
              <a:spcAft>
                <a:spcPts val="0"/>
              </a:spcAft>
              <a:buClr>
                <a:schemeClr val="dk1"/>
              </a:buClr>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342" name="Google Shape;342;p46"/>
          <p:cNvSpPr txBox="1"/>
          <p:nvPr>
            <p:ph idx="10" type="dt"/>
          </p:nvPr>
        </p:nvSpPr>
        <p:spPr>
          <a:xfrm>
            <a:off x="461116" y="4366617"/>
            <a:ext cx="21336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43" name="Google Shape;343;p46"/>
          <p:cNvSpPr txBox="1"/>
          <p:nvPr>
            <p:ph idx="11" type="ftr"/>
          </p:nvPr>
        </p:nvSpPr>
        <p:spPr>
          <a:xfrm>
            <a:off x="3124200" y="4366617"/>
            <a:ext cx="28956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44" name="Google Shape;344;p46"/>
          <p:cNvSpPr txBox="1"/>
          <p:nvPr>
            <p:ph idx="12" type="sldNum"/>
          </p:nvPr>
        </p:nvSpPr>
        <p:spPr>
          <a:xfrm>
            <a:off x="8807725" y="4869600"/>
            <a:ext cx="336300" cy="273900"/>
          </a:xfrm>
          <a:prstGeom prst="rect">
            <a:avLst/>
          </a:prstGeom>
          <a:noFill/>
          <a:ln>
            <a:noFill/>
          </a:ln>
        </p:spPr>
        <p:txBody>
          <a:bodyPr anchorCtr="0" anchor="ctr" bIns="45700" lIns="91425" spcFirstLastPara="1" rIns="91425" wrap="square" tIns="45700">
            <a:normAutofit lnSpcReduction="10000"/>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pic>
        <p:nvPicPr>
          <p:cNvPr descr="UW.Signature_left.jpg" id="345" name="Google Shape;345;p46"/>
          <p:cNvPicPr preferRelativeResize="0"/>
          <p:nvPr/>
        </p:nvPicPr>
        <p:blipFill rotWithShape="1">
          <a:blip r:embed="rId2">
            <a:alphaModFix/>
          </a:blip>
          <a:srcRect b="0" l="0" r="0" t="0"/>
          <a:stretch/>
        </p:blipFill>
        <p:spPr>
          <a:xfrm>
            <a:off x="84787" y="4852461"/>
            <a:ext cx="2683669" cy="211931"/>
          </a:xfrm>
          <a:prstGeom prst="rect">
            <a:avLst/>
          </a:prstGeom>
          <a:noFill/>
          <a:ln>
            <a:noFill/>
          </a:ln>
        </p:spPr>
      </p:pic>
      <p:pic>
        <p:nvPicPr>
          <p:cNvPr id="346" name="Google Shape;346;p46"/>
          <p:cNvPicPr preferRelativeResize="0"/>
          <p:nvPr/>
        </p:nvPicPr>
        <p:blipFill>
          <a:blip r:embed="rId3">
            <a:alphaModFix/>
          </a:blip>
          <a:stretch>
            <a:fillRect/>
          </a:stretch>
        </p:blipFill>
        <p:spPr>
          <a:xfrm>
            <a:off x="0" y="4780375"/>
            <a:ext cx="402426" cy="363126"/>
          </a:xfrm>
          <a:prstGeom prst="rect">
            <a:avLst/>
          </a:prstGeom>
          <a:noFill/>
          <a:ln>
            <a:noFill/>
          </a:ln>
        </p:spPr>
      </p:pic>
      <p:pic>
        <p:nvPicPr>
          <p:cNvPr id="347" name="Google Shape;347;p46"/>
          <p:cNvPicPr preferRelativeResize="0"/>
          <p:nvPr/>
        </p:nvPicPr>
        <p:blipFill>
          <a:blip r:embed="rId4">
            <a:alphaModFix/>
          </a:blip>
          <a:stretch>
            <a:fillRect/>
          </a:stretch>
        </p:blipFill>
        <p:spPr>
          <a:xfrm>
            <a:off x="402425" y="4780375"/>
            <a:ext cx="2377000" cy="363125"/>
          </a:xfrm>
          <a:prstGeom prst="rect">
            <a:avLst/>
          </a:prstGeom>
          <a:noFill/>
          <a:ln>
            <a:noFill/>
          </a:ln>
        </p:spPr>
      </p:pic>
      <p:sp>
        <p:nvSpPr>
          <p:cNvPr id="348" name="Google Shape;348;p46"/>
          <p:cNvSpPr txBox="1"/>
          <p:nvPr/>
        </p:nvSpPr>
        <p:spPr>
          <a:xfrm>
            <a:off x="402425" y="4761850"/>
            <a:ext cx="431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Spectral"/>
                <a:ea typeface="Spectral"/>
                <a:cs typeface="Spectral"/>
                <a:sym typeface="Spectral"/>
              </a:rPr>
              <a:t>A Vision </a:t>
            </a:r>
            <a:r>
              <a:rPr i="1" lang="en">
                <a:solidFill>
                  <a:schemeClr val="lt1"/>
                </a:solidFill>
                <a:latin typeface="Spectral"/>
                <a:ea typeface="Spectral"/>
                <a:cs typeface="Spectral"/>
                <a:sym typeface="Spectral"/>
              </a:rPr>
              <a:t>for</a:t>
            </a:r>
            <a:r>
              <a:rPr lang="en">
                <a:solidFill>
                  <a:schemeClr val="lt1"/>
                </a:solidFill>
                <a:latin typeface="Spectral"/>
                <a:ea typeface="Spectral"/>
                <a:cs typeface="Spectral"/>
                <a:sym typeface="Spectral"/>
              </a:rPr>
              <a:t> Electronic Literacy </a:t>
            </a:r>
            <a:r>
              <a:rPr i="1" lang="en">
                <a:solidFill>
                  <a:schemeClr val="lt1"/>
                </a:solidFill>
                <a:latin typeface="Spectral"/>
                <a:ea typeface="Spectral"/>
                <a:cs typeface="Spectral"/>
                <a:sym typeface="Spectral"/>
              </a:rPr>
              <a:t>and</a:t>
            </a:r>
            <a:r>
              <a:rPr lang="en">
                <a:solidFill>
                  <a:schemeClr val="lt1"/>
                </a:solidFill>
                <a:latin typeface="Spectral"/>
                <a:ea typeface="Spectral"/>
                <a:cs typeface="Spectral"/>
                <a:sym typeface="Spectral"/>
              </a:rPr>
              <a:t> Access</a:t>
            </a:r>
            <a:endParaRPr>
              <a:solidFill>
                <a:schemeClr val="lt1"/>
              </a:solidFill>
              <a:latin typeface="Spectral"/>
              <a:ea typeface="Spectral"/>
              <a:cs typeface="Spectral"/>
              <a:sym typeface="Spectr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34" Type="http://schemas.openxmlformats.org/officeDocument/2006/relationships/theme" Target="../theme/theme1.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Helvetica Neue"/>
              <a:buNone/>
              <a:defRPr b="1" sz="2800">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2800"/>
              <a:buFont typeface="Helvetica Neue"/>
              <a:buNone/>
              <a:defRPr b="1" sz="2800">
                <a:solidFill>
                  <a:schemeClr val="dk1"/>
                </a:solidFill>
                <a:latin typeface="Helvetica Neue"/>
                <a:ea typeface="Helvetica Neue"/>
                <a:cs typeface="Helvetica Neue"/>
                <a:sym typeface="Helvetica Neue"/>
              </a:defRPr>
            </a:lvl2pPr>
            <a:lvl3pPr lvl="2" rtl="0">
              <a:spcBef>
                <a:spcPts val="0"/>
              </a:spcBef>
              <a:spcAft>
                <a:spcPts val="0"/>
              </a:spcAft>
              <a:buClr>
                <a:schemeClr val="dk1"/>
              </a:buClr>
              <a:buSzPts val="2800"/>
              <a:buFont typeface="Helvetica Neue"/>
              <a:buNone/>
              <a:defRPr b="1" sz="2800">
                <a:solidFill>
                  <a:schemeClr val="dk1"/>
                </a:solidFill>
                <a:latin typeface="Helvetica Neue"/>
                <a:ea typeface="Helvetica Neue"/>
                <a:cs typeface="Helvetica Neue"/>
                <a:sym typeface="Helvetica Neue"/>
              </a:defRPr>
            </a:lvl3pPr>
            <a:lvl4pPr lvl="3" rtl="0">
              <a:spcBef>
                <a:spcPts val="0"/>
              </a:spcBef>
              <a:spcAft>
                <a:spcPts val="0"/>
              </a:spcAft>
              <a:buClr>
                <a:schemeClr val="dk1"/>
              </a:buClr>
              <a:buSzPts val="2800"/>
              <a:buFont typeface="Helvetica Neue"/>
              <a:buNone/>
              <a:defRPr b="1" sz="2800">
                <a:solidFill>
                  <a:schemeClr val="dk1"/>
                </a:solidFill>
                <a:latin typeface="Helvetica Neue"/>
                <a:ea typeface="Helvetica Neue"/>
                <a:cs typeface="Helvetica Neue"/>
                <a:sym typeface="Helvetica Neue"/>
              </a:defRPr>
            </a:lvl4pPr>
            <a:lvl5pPr lvl="4" rtl="0">
              <a:spcBef>
                <a:spcPts val="0"/>
              </a:spcBef>
              <a:spcAft>
                <a:spcPts val="0"/>
              </a:spcAft>
              <a:buClr>
                <a:schemeClr val="dk1"/>
              </a:buClr>
              <a:buSzPts val="2800"/>
              <a:buFont typeface="Helvetica Neue"/>
              <a:buNone/>
              <a:defRPr b="1" sz="2800">
                <a:solidFill>
                  <a:schemeClr val="dk1"/>
                </a:solidFill>
                <a:latin typeface="Helvetica Neue"/>
                <a:ea typeface="Helvetica Neue"/>
                <a:cs typeface="Helvetica Neue"/>
                <a:sym typeface="Helvetica Neue"/>
              </a:defRPr>
            </a:lvl5pPr>
            <a:lvl6pPr lvl="5" rtl="0">
              <a:spcBef>
                <a:spcPts val="0"/>
              </a:spcBef>
              <a:spcAft>
                <a:spcPts val="0"/>
              </a:spcAft>
              <a:buClr>
                <a:schemeClr val="dk1"/>
              </a:buClr>
              <a:buSzPts val="2800"/>
              <a:buFont typeface="Helvetica Neue"/>
              <a:buNone/>
              <a:defRPr b="1" sz="2800">
                <a:solidFill>
                  <a:schemeClr val="dk1"/>
                </a:solidFill>
                <a:latin typeface="Helvetica Neue"/>
                <a:ea typeface="Helvetica Neue"/>
                <a:cs typeface="Helvetica Neue"/>
                <a:sym typeface="Helvetica Neue"/>
              </a:defRPr>
            </a:lvl6pPr>
            <a:lvl7pPr lvl="6" rtl="0">
              <a:spcBef>
                <a:spcPts val="0"/>
              </a:spcBef>
              <a:spcAft>
                <a:spcPts val="0"/>
              </a:spcAft>
              <a:buClr>
                <a:schemeClr val="dk1"/>
              </a:buClr>
              <a:buSzPts val="2800"/>
              <a:buFont typeface="Helvetica Neue"/>
              <a:buNone/>
              <a:defRPr b="1" sz="2800">
                <a:solidFill>
                  <a:schemeClr val="dk1"/>
                </a:solidFill>
                <a:latin typeface="Helvetica Neue"/>
                <a:ea typeface="Helvetica Neue"/>
                <a:cs typeface="Helvetica Neue"/>
                <a:sym typeface="Helvetica Neue"/>
              </a:defRPr>
            </a:lvl7pPr>
            <a:lvl8pPr lvl="7" rtl="0">
              <a:spcBef>
                <a:spcPts val="0"/>
              </a:spcBef>
              <a:spcAft>
                <a:spcPts val="0"/>
              </a:spcAft>
              <a:buClr>
                <a:schemeClr val="dk1"/>
              </a:buClr>
              <a:buSzPts val="2800"/>
              <a:buFont typeface="Helvetica Neue"/>
              <a:buNone/>
              <a:defRPr b="1" sz="2800">
                <a:solidFill>
                  <a:schemeClr val="dk1"/>
                </a:solidFill>
                <a:latin typeface="Helvetica Neue"/>
                <a:ea typeface="Helvetica Neue"/>
                <a:cs typeface="Helvetica Neue"/>
                <a:sym typeface="Helvetica Neue"/>
              </a:defRPr>
            </a:lvl8pPr>
            <a:lvl9pPr lvl="8" rtl="0">
              <a:spcBef>
                <a:spcPts val="0"/>
              </a:spcBef>
              <a:spcAft>
                <a:spcPts val="0"/>
              </a:spcAft>
              <a:buClr>
                <a:schemeClr val="dk1"/>
              </a:buClr>
              <a:buSzPts val="2800"/>
              <a:buFont typeface="Helvetica Neue"/>
              <a:buNone/>
              <a:defRPr b="1" sz="2800">
                <a:solidFill>
                  <a:schemeClr val="dk1"/>
                </a:solidFill>
                <a:latin typeface="Helvetica Neue"/>
                <a:ea typeface="Helvetica Neue"/>
                <a:cs typeface="Helvetica Neue"/>
                <a:sym typeface="Helvetica Neue"/>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1"/>
              </a:buClr>
              <a:buSzPts val="1800"/>
              <a:buFont typeface="Helvetica Neue Light"/>
              <a:buChar char="●"/>
              <a:defRPr sz="1800">
                <a:solidFill>
                  <a:schemeClr val="dk1"/>
                </a:solidFill>
                <a:latin typeface="Helvetica Neue Light"/>
                <a:ea typeface="Helvetica Neue Light"/>
                <a:cs typeface="Helvetica Neue Light"/>
                <a:sym typeface="Helvetica Neue Light"/>
              </a:defRPr>
            </a:lvl1pPr>
            <a:lvl2pPr indent="-317500" lvl="1" marL="914400" rtl="0">
              <a:lnSpc>
                <a:spcPct val="115000"/>
              </a:lnSpc>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2pPr>
            <a:lvl3pPr indent="-317500" lvl="2" marL="1371600" rtl="0">
              <a:lnSpc>
                <a:spcPct val="115000"/>
              </a:lnSpc>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3pPr>
            <a:lvl4pPr indent="-317500" lvl="3" marL="1828800" rtl="0">
              <a:lnSpc>
                <a:spcPct val="115000"/>
              </a:lnSpc>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4pPr>
            <a:lvl5pPr indent="-317500" lvl="4" marL="2286000" rtl="0">
              <a:lnSpc>
                <a:spcPct val="115000"/>
              </a:lnSpc>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5pPr>
            <a:lvl6pPr indent="-317500" lvl="5" marL="2743200" rtl="0">
              <a:lnSpc>
                <a:spcPct val="115000"/>
              </a:lnSpc>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6pPr>
            <a:lvl7pPr indent="-317500" lvl="6" marL="3200400" rtl="0">
              <a:lnSpc>
                <a:spcPct val="115000"/>
              </a:lnSpc>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7pPr>
            <a:lvl8pPr indent="-317500" lvl="7" marL="3657600" rtl="0">
              <a:lnSpc>
                <a:spcPct val="115000"/>
              </a:lnSpc>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8pPr>
            <a:lvl9pPr indent="-317500" lvl="8" marL="4114800" rtl="0">
              <a:lnSpc>
                <a:spcPct val="115000"/>
              </a:lnSpc>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 Id="rId3" Type="http://schemas.openxmlformats.org/officeDocument/2006/relationships/image" Target="../media/image2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0.xml"/><Relationship Id="rId3" Type="http://schemas.openxmlformats.org/officeDocument/2006/relationships/image" Target="../media/image2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hyperlink" Target="http://www.youtube.com/watch?v=XPv4EeB0PJ8" TargetMode="External"/><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7"/>
          <p:cNvSpPr txBox="1"/>
          <p:nvPr>
            <p:ph type="ctrTitle"/>
          </p:nvPr>
        </p:nvSpPr>
        <p:spPr>
          <a:xfrm>
            <a:off x="311700" y="1345600"/>
            <a:ext cx="4472700" cy="243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Website Development: Lesson 3</a:t>
            </a:r>
            <a:endParaRPr/>
          </a:p>
        </p:txBody>
      </p:sp>
      <p:sp>
        <p:nvSpPr>
          <p:cNvPr id="354" name="Google Shape;354;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55" name="Google Shape;355;p47"/>
          <p:cNvPicPr preferRelativeResize="0"/>
          <p:nvPr/>
        </p:nvPicPr>
        <p:blipFill rotWithShape="1">
          <a:blip r:embed="rId3">
            <a:alphaModFix/>
          </a:blip>
          <a:srcRect b="1839" l="4559" r="3697" t="5721"/>
          <a:stretch/>
        </p:blipFill>
        <p:spPr>
          <a:xfrm>
            <a:off x="4964025" y="2705400"/>
            <a:ext cx="4179976" cy="2438099"/>
          </a:xfrm>
          <a:prstGeom prst="rect">
            <a:avLst/>
          </a:prstGeom>
          <a:noFill/>
          <a:ln>
            <a:noFill/>
          </a:ln>
        </p:spPr>
      </p:pic>
      <p:sp>
        <p:nvSpPr>
          <p:cNvPr id="356" name="Google Shape;356;p47"/>
          <p:cNvSpPr txBox="1"/>
          <p:nvPr/>
        </p:nvSpPr>
        <p:spPr>
          <a:xfrm>
            <a:off x="311700" y="3870625"/>
            <a:ext cx="3892200" cy="792600"/>
          </a:xfrm>
          <a:prstGeom prst="rect">
            <a:avLst/>
          </a:prstGeom>
          <a:noFill/>
          <a:ln>
            <a:noFill/>
          </a:ln>
        </p:spPr>
        <p:txBody>
          <a:bodyPr anchorCtr="0" anchor="t" bIns="91425" lIns="91425" spcFirstLastPara="1" rIns="91425" wrap="square" tIns="91425">
            <a:normAutofit fontScale="85000"/>
          </a:bodyPr>
          <a:lstStyle/>
          <a:p>
            <a:pPr indent="0" lvl="0" marL="0" rtl="0" algn="l">
              <a:spcBef>
                <a:spcPts val="0"/>
              </a:spcBef>
              <a:spcAft>
                <a:spcPts val="0"/>
              </a:spcAft>
              <a:buNone/>
            </a:pPr>
            <a:r>
              <a:rPr i="1" lang="en" sz="2800">
                <a:solidFill>
                  <a:srgbClr val="FFFFFF"/>
                </a:solidFill>
                <a:latin typeface="Helvetica Neue"/>
                <a:ea typeface="Helvetica Neue"/>
                <a:cs typeface="Helvetica Neue"/>
                <a:sym typeface="Helvetica Neue"/>
              </a:rPr>
              <a:t>Facilitated by: Titus Kariuki</a:t>
            </a:r>
            <a:endParaRPr i="1" sz="2800">
              <a:solidFill>
                <a:srgbClr val="FFFFFF"/>
              </a:solidFill>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6"/>
          <p:cNvSpPr txBox="1"/>
          <p:nvPr>
            <p:ph type="ctrTitle"/>
          </p:nvPr>
        </p:nvSpPr>
        <p:spPr>
          <a:xfrm>
            <a:off x="3624750" y="181300"/>
            <a:ext cx="5340300" cy="585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How to Code CSS</a:t>
            </a:r>
            <a:endParaRPr/>
          </a:p>
        </p:txBody>
      </p:sp>
      <p:sp>
        <p:nvSpPr>
          <p:cNvPr id="427" name="Google Shape;427;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28" name="Google Shape;428;p56"/>
          <p:cNvSpPr txBox="1"/>
          <p:nvPr/>
        </p:nvSpPr>
        <p:spPr>
          <a:xfrm>
            <a:off x="427825" y="1199000"/>
            <a:ext cx="80445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chemeClr val="dk1"/>
                </a:solidFill>
                <a:latin typeface="Helvetica Neue Light"/>
                <a:ea typeface="Helvetica Neue Light"/>
                <a:cs typeface="Helvetica Neue Light"/>
                <a:sym typeface="Helvetica Neue Light"/>
              </a:rPr>
              <a:t>CSS can change the font, text color, and background colors in a code.</a:t>
            </a:r>
            <a:endParaRPr sz="2300">
              <a:solidFill>
                <a:schemeClr val="dk1"/>
              </a:solidFill>
              <a:latin typeface="Helvetica Neue Light"/>
              <a:ea typeface="Helvetica Neue Light"/>
              <a:cs typeface="Helvetica Neue Light"/>
              <a:sym typeface="Helvetica Neue Light"/>
            </a:endParaRPr>
          </a:p>
        </p:txBody>
      </p:sp>
      <p:pic>
        <p:nvPicPr>
          <p:cNvPr id="429" name="Google Shape;429;p56"/>
          <p:cNvPicPr preferRelativeResize="0"/>
          <p:nvPr/>
        </p:nvPicPr>
        <p:blipFill rotWithShape="1">
          <a:blip r:embed="rId3">
            <a:alphaModFix/>
          </a:blip>
          <a:srcRect b="61419" l="0" r="0" t="0"/>
          <a:stretch/>
        </p:blipFill>
        <p:spPr>
          <a:xfrm>
            <a:off x="1140653" y="2470361"/>
            <a:ext cx="7006550" cy="180073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7"/>
          <p:cNvSpPr txBox="1"/>
          <p:nvPr>
            <p:ph type="title"/>
          </p:nvPr>
        </p:nvSpPr>
        <p:spPr>
          <a:xfrm>
            <a:off x="354375" y="1326300"/>
            <a:ext cx="3867900" cy="153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wait…a quick break</a:t>
            </a:r>
            <a:endParaRPr/>
          </a:p>
        </p:txBody>
      </p:sp>
      <p:sp>
        <p:nvSpPr>
          <p:cNvPr id="435" name="Google Shape;435;p57"/>
          <p:cNvSpPr txBox="1"/>
          <p:nvPr>
            <p:ph idx="4294967295" type="subTitle"/>
          </p:nvPr>
        </p:nvSpPr>
        <p:spPr>
          <a:xfrm>
            <a:off x="311700" y="3870625"/>
            <a:ext cx="3892200" cy="7926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i="1" lang="en" sz="2900">
                <a:solidFill>
                  <a:schemeClr val="lt1"/>
                </a:solidFill>
              </a:rPr>
              <a:t>Back to W3Schools</a:t>
            </a:r>
            <a:endParaRPr i="1" sz="2900">
              <a:solidFill>
                <a:schemeClr val="lt1"/>
              </a:solidFill>
            </a:endParaRPr>
          </a:p>
        </p:txBody>
      </p:sp>
      <p:pic>
        <p:nvPicPr>
          <p:cNvPr id="436" name="Google Shape;436;p57"/>
          <p:cNvPicPr preferRelativeResize="0"/>
          <p:nvPr/>
        </p:nvPicPr>
        <p:blipFill rotWithShape="1">
          <a:blip r:embed="rId3">
            <a:alphaModFix/>
          </a:blip>
          <a:srcRect b="0" l="32353" r="22755" t="0"/>
          <a:stretch/>
        </p:blipFill>
        <p:spPr>
          <a:xfrm>
            <a:off x="5039025" y="0"/>
            <a:ext cx="4104975" cy="514430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8"/>
          <p:cNvSpPr txBox="1"/>
          <p:nvPr>
            <p:ph type="ctrTitle"/>
          </p:nvPr>
        </p:nvSpPr>
        <p:spPr>
          <a:xfrm>
            <a:off x="3527275" y="178050"/>
            <a:ext cx="5407200" cy="606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W3Schools</a:t>
            </a:r>
            <a:endParaRPr/>
          </a:p>
        </p:txBody>
      </p:sp>
      <p:sp>
        <p:nvSpPr>
          <p:cNvPr id="442" name="Google Shape;442;p58"/>
          <p:cNvSpPr txBox="1"/>
          <p:nvPr>
            <p:ph idx="1" type="subTitle"/>
          </p:nvPr>
        </p:nvSpPr>
        <p:spPr>
          <a:xfrm>
            <a:off x="283500" y="1154250"/>
            <a:ext cx="4141200" cy="516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Do you remember W3Schools from last week?</a:t>
            </a:r>
            <a:endParaRPr/>
          </a:p>
        </p:txBody>
      </p:sp>
      <p:sp>
        <p:nvSpPr>
          <p:cNvPr id="443" name="Google Shape;443;p58"/>
          <p:cNvSpPr txBox="1"/>
          <p:nvPr>
            <p:ph idx="4" type="body"/>
          </p:nvPr>
        </p:nvSpPr>
        <p:spPr>
          <a:xfrm>
            <a:off x="283500" y="1909100"/>
            <a:ext cx="4534200" cy="323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If not:</a:t>
            </a:r>
            <a:endParaRPr sz="2200"/>
          </a:p>
          <a:p>
            <a:pPr indent="-368300" lvl="0" marL="457200" rtl="0" algn="l">
              <a:spcBef>
                <a:spcPts val="1200"/>
              </a:spcBef>
              <a:spcAft>
                <a:spcPts val="0"/>
              </a:spcAft>
              <a:buSzPts val="2200"/>
              <a:buChar char="●"/>
            </a:pPr>
            <a:r>
              <a:rPr lang="en" sz="2200"/>
              <a:t>Create an account on W3Schools.com</a:t>
            </a:r>
            <a:endParaRPr sz="2200"/>
          </a:p>
          <a:p>
            <a:pPr indent="-342900" lvl="1" marL="914400" rtl="0" algn="l">
              <a:spcBef>
                <a:spcPts val="0"/>
              </a:spcBef>
              <a:spcAft>
                <a:spcPts val="0"/>
              </a:spcAft>
              <a:buSzPts val="1800"/>
              <a:buChar char="○"/>
            </a:pPr>
            <a:r>
              <a:rPr lang="en" sz="1800"/>
              <a:t>Use your personal email address</a:t>
            </a:r>
            <a:endParaRPr sz="1800"/>
          </a:p>
          <a:p>
            <a:pPr indent="-368300" lvl="0" marL="457200" rtl="0" algn="l">
              <a:spcBef>
                <a:spcPts val="0"/>
              </a:spcBef>
              <a:spcAft>
                <a:spcPts val="0"/>
              </a:spcAft>
              <a:buSzPts val="2200"/>
              <a:buChar char="●"/>
            </a:pPr>
            <a:r>
              <a:rPr lang="en" sz="2200"/>
              <a:t>Choose “HTML” and “CSS”</a:t>
            </a:r>
            <a:endParaRPr sz="2200"/>
          </a:p>
          <a:p>
            <a:pPr indent="-368300" lvl="0" marL="457200" rtl="0" algn="l">
              <a:spcBef>
                <a:spcPts val="0"/>
              </a:spcBef>
              <a:spcAft>
                <a:spcPts val="0"/>
              </a:spcAft>
              <a:buSzPts val="2200"/>
              <a:buChar char="●"/>
            </a:pPr>
            <a:r>
              <a:rPr lang="en" sz="2200"/>
              <a:t>Learn all you can.</a:t>
            </a:r>
            <a:endParaRPr sz="2200"/>
          </a:p>
        </p:txBody>
      </p:sp>
      <p:pic>
        <p:nvPicPr>
          <p:cNvPr id="444" name="Google Shape;444;p58"/>
          <p:cNvPicPr preferRelativeResize="0"/>
          <p:nvPr/>
        </p:nvPicPr>
        <p:blipFill>
          <a:blip r:embed="rId3">
            <a:alphaModFix/>
          </a:blip>
          <a:stretch>
            <a:fillRect/>
          </a:stretch>
        </p:blipFill>
        <p:spPr>
          <a:xfrm>
            <a:off x="4532475" y="1548575"/>
            <a:ext cx="4601324" cy="28915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9"/>
          <p:cNvSpPr txBox="1"/>
          <p:nvPr>
            <p:ph type="ctrTitle"/>
          </p:nvPr>
        </p:nvSpPr>
        <p:spPr>
          <a:xfrm>
            <a:off x="3624750" y="181300"/>
            <a:ext cx="5340300" cy="585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How to Code CSS</a:t>
            </a:r>
            <a:endParaRPr/>
          </a:p>
        </p:txBody>
      </p:sp>
      <p:sp>
        <p:nvSpPr>
          <p:cNvPr id="450" name="Google Shape;450;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51" name="Google Shape;451;p59"/>
          <p:cNvSpPr txBox="1"/>
          <p:nvPr/>
        </p:nvSpPr>
        <p:spPr>
          <a:xfrm>
            <a:off x="427825" y="1199000"/>
            <a:ext cx="4956900" cy="195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chemeClr val="dk1"/>
                </a:solidFill>
                <a:latin typeface="Helvetica Neue Light"/>
                <a:ea typeface="Helvetica Neue Light"/>
                <a:cs typeface="Helvetica Neue Light"/>
                <a:sym typeface="Helvetica Neue Light"/>
              </a:rPr>
              <a:t>To code:</a:t>
            </a:r>
            <a:endParaRPr sz="2300">
              <a:solidFill>
                <a:schemeClr val="dk1"/>
              </a:solidFill>
              <a:latin typeface="Helvetica Neue Light"/>
              <a:ea typeface="Helvetica Neue Light"/>
              <a:cs typeface="Helvetica Neue Light"/>
              <a:sym typeface="Helvetica Neue Light"/>
            </a:endParaRPr>
          </a:p>
          <a:p>
            <a:pPr indent="-374650" lvl="0" marL="457200" rtl="0" algn="l">
              <a:spcBef>
                <a:spcPts val="0"/>
              </a:spcBef>
              <a:spcAft>
                <a:spcPts val="0"/>
              </a:spcAft>
              <a:buClr>
                <a:schemeClr val="dk1"/>
              </a:buClr>
              <a:buSzPts val="2300"/>
              <a:buFont typeface="Helvetica Neue Light"/>
              <a:buChar char="●"/>
            </a:pPr>
            <a:r>
              <a:rPr lang="en" sz="2300">
                <a:solidFill>
                  <a:schemeClr val="dk1"/>
                </a:solidFill>
                <a:latin typeface="Helvetica Neue Light"/>
                <a:ea typeface="Helvetica Neue Light"/>
                <a:cs typeface="Helvetica Neue Light"/>
                <a:sym typeface="Helvetica Neue Light"/>
              </a:rPr>
              <a:t>Find where you want to apply CSS</a:t>
            </a:r>
            <a:endParaRPr sz="2300">
              <a:solidFill>
                <a:schemeClr val="dk1"/>
              </a:solidFill>
              <a:latin typeface="Helvetica Neue Light"/>
              <a:ea typeface="Helvetica Neue Light"/>
              <a:cs typeface="Helvetica Neue Light"/>
              <a:sym typeface="Helvetica Neue Light"/>
            </a:endParaRPr>
          </a:p>
          <a:p>
            <a:pPr indent="-374650" lvl="0" marL="457200" rtl="0" algn="l">
              <a:spcBef>
                <a:spcPts val="0"/>
              </a:spcBef>
              <a:spcAft>
                <a:spcPts val="0"/>
              </a:spcAft>
              <a:buClr>
                <a:schemeClr val="dk1"/>
              </a:buClr>
              <a:buSzPts val="2300"/>
              <a:buFont typeface="Helvetica Neue Light"/>
              <a:buChar char="●"/>
            </a:pPr>
            <a:r>
              <a:rPr lang="en" sz="2300">
                <a:solidFill>
                  <a:schemeClr val="dk1"/>
                </a:solidFill>
                <a:latin typeface="Helvetica Neue Light"/>
                <a:ea typeface="Helvetica Neue Light"/>
                <a:cs typeface="Helvetica Neue Light"/>
                <a:sym typeface="Helvetica Neue Light"/>
              </a:rPr>
              <a:t>Write the CSS in open/close brackets</a:t>
            </a:r>
            <a:endParaRPr sz="2300">
              <a:solidFill>
                <a:schemeClr val="dk1"/>
              </a:solidFill>
              <a:latin typeface="Helvetica Neue Light"/>
              <a:ea typeface="Helvetica Neue Light"/>
              <a:cs typeface="Helvetica Neue Light"/>
              <a:sym typeface="Helvetica Neue Light"/>
            </a:endParaRPr>
          </a:p>
        </p:txBody>
      </p:sp>
      <p:pic>
        <p:nvPicPr>
          <p:cNvPr id="452" name="Google Shape;452;p59"/>
          <p:cNvPicPr preferRelativeResize="0"/>
          <p:nvPr/>
        </p:nvPicPr>
        <p:blipFill>
          <a:blip r:embed="rId3">
            <a:alphaModFix/>
          </a:blip>
          <a:stretch>
            <a:fillRect/>
          </a:stretch>
        </p:blipFill>
        <p:spPr>
          <a:xfrm>
            <a:off x="5384725" y="1387825"/>
            <a:ext cx="3454476" cy="34544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60"/>
          <p:cNvSpPr txBox="1"/>
          <p:nvPr>
            <p:ph type="ctrTitle"/>
          </p:nvPr>
        </p:nvSpPr>
        <p:spPr>
          <a:xfrm>
            <a:off x="3624750" y="181300"/>
            <a:ext cx="5340300" cy="585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Intro to CSS - Colors</a:t>
            </a:r>
            <a:endParaRPr/>
          </a:p>
        </p:txBody>
      </p:sp>
      <p:sp>
        <p:nvSpPr>
          <p:cNvPr id="458" name="Google Shape;458;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59" name="Google Shape;459;p60"/>
          <p:cNvSpPr txBox="1"/>
          <p:nvPr/>
        </p:nvSpPr>
        <p:spPr>
          <a:xfrm>
            <a:off x="1425600" y="1272800"/>
            <a:ext cx="6292800" cy="923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Helvetica Neue Light"/>
              <a:buChar char="●"/>
            </a:pPr>
            <a:r>
              <a:rPr lang="en" sz="1600">
                <a:solidFill>
                  <a:schemeClr val="dk1"/>
                </a:solidFill>
                <a:latin typeface="Helvetica Neue Light"/>
                <a:ea typeface="Helvetica Neue Light"/>
                <a:cs typeface="Helvetica Neue Light"/>
                <a:sym typeface="Helvetica Neue Light"/>
              </a:rPr>
              <a:t>Computers do not recognize the English words for colors</a:t>
            </a:r>
            <a:endParaRPr sz="1600">
              <a:solidFill>
                <a:schemeClr val="dk1"/>
              </a:solidFill>
              <a:latin typeface="Helvetica Neue Light"/>
              <a:ea typeface="Helvetica Neue Light"/>
              <a:cs typeface="Helvetica Neue Light"/>
              <a:sym typeface="Helvetica Neue Light"/>
            </a:endParaRPr>
          </a:p>
          <a:p>
            <a:pPr indent="-330200" lvl="1" marL="914400" rtl="0" algn="l">
              <a:spcBef>
                <a:spcPts val="0"/>
              </a:spcBef>
              <a:spcAft>
                <a:spcPts val="0"/>
              </a:spcAft>
              <a:buClr>
                <a:schemeClr val="dk1"/>
              </a:buClr>
              <a:buSzPts val="1600"/>
              <a:buFont typeface="Helvetica Neue Light"/>
              <a:buChar char="○"/>
            </a:pPr>
            <a:r>
              <a:rPr lang="en" sz="1600">
                <a:solidFill>
                  <a:schemeClr val="dk1"/>
                </a:solidFill>
                <a:latin typeface="Helvetica Neue Light"/>
                <a:ea typeface="Helvetica Neue Light"/>
                <a:cs typeface="Helvetica Neue Light"/>
                <a:sym typeface="Helvetica Neue Light"/>
              </a:rPr>
              <a:t>Must talk to the computers in a language they understand</a:t>
            </a:r>
            <a:endParaRPr sz="1600">
              <a:solidFill>
                <a:schemeClr val="dk1"/>
              </a:solidFill>
              <a:latin typeface="Helvetica Neue Light"/>
              <a:ea typeface="Helvetica Neue Light"/>
              <a:cs typeface="Helvetica Neue Light"/>
              <a:sym typeface="Helvetica Neue Light"/>
            </a:endParaRPr>
          </a:p>
          <a:p>
            <a:pPr indent="-330200" lvl="0" marL="457200" rtl="0" algn="l">
              <a:spcBef>
                <a:spcPts val="0"/>
              </a:spcBef>
              <a:spcAft>
                <a:spcPts val="0"/>
              </a:spcAft>
              <a:buClr>
                <a:schemeClr val="dk1"/>
              </a:buClr>
              <a:buSzPts val="1600"/>
              <a:buFont typeface="Helvetica Neue"/>
              <a:buChar char="●"/>
            </a:pPr>
            <a:r>
              <a:rPr lang="en" sz="1600">
                <a:solidFill>
                  <a:schemeClr val="dk1"/>
                </a:solidFill>
                <a:latin typeface="Helvetica Neue Light"/>
                <a:ea typeface="Helvetica Neue Light"/>
                <a:cs typeface="Helvetica Neue Light"/>
                <a:sym typeface="Helvetica Neue Light"/>
              </a:rPr>
              <a:t>Specify colors in CSS using hex numbers or RGB values</a:t>
            </a:r>
            <a:endParaRPr sz="2200">
              <a:solidFill>
                <a:schemeClr val="dk1"/>
              </a:solidFill>
              <a:latin typeface="Helvetica Neue Light"/>
              <a:ea typeface="Helvetica Neue Light"/>
              <a:cs typeface="Helvetica Neue Light"/>
              <a:sym typeface="Helvetica Neue Light"/>
            </a:endParaRPr>
          </a:p>
        </p:txBody>
      </p:sp>
      <p:pic>
        <p:nvPicPr>
          <p:cNvPr id="460" name="Google Shape;460;p60"/>
          <p:cNvPicPr preferRelativeResize="0"/>
          <p:nvPr/>
        </p:nvPicPr>
        <p:blipFill>
          <a:blip r:embed="rId3">
            <a:alphaModFix/>
          </a:blip>
          <a:stretch>
            <a:fillRect/>
          </a:stretch>
        </p:blipFill>
        <p:spPr>
          <a:xfrm>
            <a:off x="2169300" y="2196200"/>
            <a:ext cx="4805400" cy="2402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1"/>
          <p:cNvSpPr txBox="1"/>
          <p:nvPr>
            <p:ph type="ctrTitle"/>
          </p:nvPr>
        </p:nvSpPr>
        <p:spPr>
          <a:xfrm>
            <a:off x="3624750" y="181300"/>
            <a:ext cx="5340300" cy="585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Intro to CSS - Colors</a:t>
            </a:r>
            <a:endParaRPr/>
          </a:p>
        </p:txBody>
      </p:sp>
      <p:sp>
        <p:nvSpPr>
          <p:cNvPr id="466" name="Google Shape;466;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67" name="Google Shape;467;p61"/>
          <p:cNvSpPr txBox="1"/>
          <p:nvPr/>
        </p:nvSpPr>
        <p:spPr>
          <a:xfrm>
            <a:off x="2320800" y="1078025"/>
            <a:ext cx="45024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chemeClr val="dk1"/>
                </a:solidFill>
                <a:latin typeface="Helvetica Neue"/>
                <a:ea typeface="Helvetica Neue"/>
                <a:cs typeface="Helvetica Neue"/>
                <a:sym typeface="Helvetica Neue"/>
              </a:rPr>
              <a:t>Hex Vs. RGB</a:t>
            </a:r>
            <a:endParaRPr b="1" sz="2200">
              <a:solidFill>
                <a:schemeClr val="dk1"/>
              </a:solidFill>
              <a:latin typeface="Helvetica Neue"/>
              <a:ea typeface="Helvetica Neue"/>
              <a:cs typeface="Helvetica Neue"/>
              <a:sym typeface="Helvetica Neue"/>
            </a:endParaRPr>
          </a:p>
        </p:txBody>
      </p:sp>
      <p:pic>
        <p:nvPicPr>
          <p:cNvPr id="468" name="Google Shape;468;p61"/>
          <p:cNvPicPr preferRelativeResize="0"/>
          <p:nvPr/>
        </p:nvPicPr>
        <p:blipFill>
          <a:blip r:embed="rId3">
            <a:alphaModFix/>
          </a:blip>
          <a:stretch>
            <a:fillRect/>
          </a:stretch>
        </p:blipFill>
        <p:spPr>
          <a:xfrm>
            <a:off x="1309450" y="1689675"/>
            <a:ext cx="2118700" cy="1764142"/>
          </a:xfrm>
          <a:prstGeom prst="rect">
            <a:avLst/>
          </a:prstGeom>
          <a:noFill/>
          <a:ln>
            <a:noFill/>
          </a:ln>
        </p:spPr>
      </p:pic>
      <p:pic>
        <p:nvPicPr>
          <p:cNvPr id="469" name="Google Shape;469;p61"/>
          <p:cNvPicPr preferRelativeResize="0"/>
          <p:nvPr/>
        </p:nvPicPr>
        <p:blipFill>
          <a:blip r:embed="rId4">
            <a:alphaModFix/>
          </a:blip>
          <a:stretch>
            <a:fillRect/>
          </a:stretch>
        </p:blipFill>
        <p:spPr>
          <a:xfrm>
            <a:off x="5992151" y="1456050"/>
            <a:ext cx="2045801" cy="2047926"/>
          </a:xfrm>
          <a:prstGeom prst="rect">
            <a:avLst/>
          </a:prstGeom>
          <a:noFill/>
          <a:ln cap="flat" cmpd="sng" w="9525">
            <a:solidFill>
              <a:schemeClr val="lt1"/>
            </a:solidFill>
            <a:prstDash val="solid"/>
            <a:round/>
            <a:headEnd len="sm" w="sm" type="none"/>
            <a:tailEnd len="sm" w="sm" type="none"/>
          </a:ln>
        </p:spPr>
      </p:pic>
      <p:sp>
        <p:nvSpPr>
          <p:cNvPr id="470" name="Google Shape;470;p61"/>
          <p:cNvSpPr txBox="1"/>
          <p:nvPr/>
        </p:nvSpPr>
        <p:spPr>
          <a:xfrm>
            <a:off x="165600" y="3579650"/>
            <a:ext cx="4406400" cy="1169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Helvetica Neue Light"/>
              <a:buChar char="●"/>
            </a:pPr>
            <a:r>
              <a:rPr lang="en" sz="1600">
                <a:solidFill>
                  <a:schemeClr val="dk1"/>
                </a:solidFill>
                <a:latin typeface="Helvetica Neue Light"/>
                <a:ea typeface="Helvetica Neue Light"/>
                <a:cs typeface="Helvetica Neue Light"/>
                <a:sym typeface="Helvetica Neue Light"/>
              </a:rPr>
              <a:t>Each color has a very unique number code</a:t>
            </a:r>
            <a:endParaRPr sz="1600">
              <a:solidFill>
                <a:schemeClr val="dk1"/>
              </a:solidFill>
              <a:latin typeface="Helvetica Neue Light"/>
              <a:ea typeface="Helvetica Neue Light"/>
              <a:cs typeface="Helvetica Neue Light"/>
              <a:sym typeface="Helvetica Neue Light"/>
            </a:endParaRPr>
          </a:p>
          <a:p>
            <a:pPr indent="-330200" lvl="0" marL="457200" rtl="0" algn="l">
              <a:spcBef>
                <a:spcPts val="0"/>
              </a:spcBef>
              <a:spcAft>
                <a:spcPts val="0"/>
              </a:spcAft>
              <a:buClr>
                <a:schemeClr val="dk1"/>
              </a:buClr>
              <a:buSzPts val="1600"/>
              <a:buFont typeface="Helvetica Neue Light"/>
              <a:buChar char="●"/>
            </a:pPr>
            <a:r>
              <a:rPr lang="en" sz="1600">
                <a:solidFill>
                  <a:schemeClr val="dk1"/>
                </a:solidFill>
                <a:latin typeface="Helvetica Neue Light"/>
                <a:ea typeface="Helvetica Neue Light"/>
                <a:cs typeface="Helvetica Neue Light"/>
                <a:sym typeface="Helvetica Neue Light"/>
              </a:rPr>
              <a:t>Starts with # followed by 6 values that can either be numbers or letters. Starts from #000000 (white) to #ffffff(black)</a:t>
            </a:r>
            <a:endParaRPr/>
          </a:p>
        </p:txBody>
      </p:sp>
      <p:sp>
        <p:nvSpPr>
          <p:cNvPr id="471" name="Google Shape;471;p61"/>
          <p:cNvSpPr txBox="1"/>
          <p:nvPr/>
        </p:nvSpPr>
        <p:spPr>
          <a:xfrm>
            <a:off x="4806500" y="3456500"/>
            <a:ext cx="3943200" cy="1416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Helvetica Neue Light"/>
              <a:buChar char="●"/>
            </a:pPr>
            <a:r>
              <a:rPr lang="en" sz="1600">
                <a:solidFill>
                  <a:schemeClr val="dk1"/>
                </a:solidFill>
                <a:latin typeface="Helvetica Neue Light"/>
                <a:ea typeface="Helvetica Neue Light"/>
                <a:cs typeface="Helvetica Neue Light"/>
                <a:sym typeface="Helvetica Neue Light"/>
              </a:rPr>
              <a:t>Tells the computer how much red, green, and blue to display</a:t>
            </a:r>
            <a:endParaRPr sz="1600">
              <a:solidFill>
                <a:schemeClr val="dk1"/>
              </a:solidFill>
              <a:latin typeface="Helvetica Neue Light"/>
              <a:ea typeface="Helvetica Neue Light"/>
              <a:cs typeface="Helvetica Neue Light"/>
              <a:sym typeface="Helvetica Neue Light"/>
            </a:endParaRPr>
          </a:p>
          <a:p>
            <a:pPr indent="-330200" lvl="0" marL="457200" rtl="0" algn="l">
              <a:spcBef>
                <a:spcPts val="0"/>
              </a:spcBef>
              <a:spcAft>
                <a:spcPts val="0"/>
              </a:spcAft>
              <a:buClr>
                <a:schemeClr val="dk1"/>
              </a:buClr>
              <a:buSzPts val="1600"/>
              <a:buFont typeface="Helvetica Neue Light"/>
              <a:buChar char="●"/>
            </a:pPr>
            <a:r>
              <a:rPr lang="en" sz="1600">
                <a:solidFill>
                  <a:schemeClr val="dk1"/>
                </a:solidFill>
                <a:latin typeface="Helvetica Neue Light"/>
                <a:ea typeface="Helvetica Neue Light"/>
                <a:cs typeface="Helvetica Neue Light"/>
                <a:sym typeface="Helvetica Neue Light"/>
              </a:rPr>
              <a:t>Starts from (255,255,255) white to (0,0,0) black</a:t>
            </a:r>
            <a:endParaRPr sz="1600">
              <a:solidFill>
                <a:schemeClr val="dk1"/>
              </a:solidFill>
              <a:latin typeface="Helvetica Neue Light"/>
              <a:ea typeface="Helvetica Neue Light"/>
              <a:cs typeface="Helvetica Neue Light"/>
              <a:sym typeface="Helvetica Neue Light"/>
            </a:endParaRPr>
          </a:p>
          <a:p>
            <a:pPr indent="-330200" lvl="0" marL="457200" rtl="0" algn="l">
              <a:spcBef>
                <a:spcPts val="0"/>
              </a:spcBef>
              <a:spcAft>
                <a:spcPts val="0"/>
              </a:spcAft>
              <a:buClr>
                <a:schemeClr val="dk1"/>
              </a:buClr>
              <a:buSzPts val="1600"/>
              <a:buFont typeface="Helvetica Neue Light"/>
              <a:buChar char="●"/>
            </a:pPr>
            <a:r>
              <a:rPr lang="en" sz="1600">
                <a:solidFill>
                  <a:schemeClr val="dk1"/>
                </a:solidFill>
                <a:latin typeface="Helvetica Neue Light"/>
                <a:ea typeface="Helvetica Neue Light"/>
                <a:cs typeface="Helvetica Neue Light"/>
                <a:sym typeface="Helvetica Neue Light"/>
              </a:rPr>
              <a:t>More of shade ranges</a:t>
            </a:r>
            <a:endParaRPr sz="16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62"/>
          <p:cNvSpPr txBox="1"/>
          <p:nvPr>
            <p:ph type="title"/>
          </p:nvPr>
        </p:nvSpPr>
        <p:spPr>
          <a:xfrm>
            <a:off x="3776175" y="189975"/>
            <a:ext cx="5115300" cy="582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Intro to CSS - Colors</a:t>
            </a:r>
            <a:endParaRPr/>
          </a:p>
        </p:txBody>
      </p:sp>
      <p:sp>
        <p:nvSpPr>
          <p:cNvPr id="477" name="Google Shape;477;p62"/>
          <p:cNvSpPr txBox="1"/>
          <p:nvPr>
            <p:ph idx="1" type="subTitle"/>
          </p:nvPr>
        </p:nvSpPr>
        <p:spPr>
          <a:xfrm>
            <a:off x="950450" y="1372450"/>
            <a:ext cx="6191400" cy="4725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Char char="●"/>
            </a:pPr>
            <a:r>
              <a:rPr lang="en" sz="2600"/>
              <a:t>Open a new tab</a:t>
            </a:r>
            <a:endParaRPr sz="2600"/>
          </a:p>
          <a:p>
            <a:pPr indent="-393700" lvl="0" marL="457200" rtl="0" algn="l">
              <a:spcBef>
                <a:spcPts val="0"/>
              </a:spcBef>
              <a:spcAft>
                <a:spcPts val="0"/>
              </a:spcAft>
              <a:buSzPts val="2600"/>
              <a:buChar char="●"/>
            </a:pPr>
            <a:r>
              <a:rPr lang="en" sz="2600"/>
              <a:t>Search HEX Color Picker</a:t>
            </a:r>
            <a:endParaRPr sz="2600"/>
          </a:p>
          <a:p>
            <a:pPr indent="-393700" lvl="0" marL="457200" rtl="0" algn="l">
              <a:spcBef>
                <a:spcPts val="0"/>
              </a:spcBef>
              <a:spcAft>
                <a:spcPts val="0"/>
              </a:spcAft>
              <a:buSzPts val="2600"/>
              <a:buChar char="●"/>
            </a:pPr>
            <a:r>
              <a:rPr lang="en" sz="2600"/>
              <a:t>Choose the W3Schools HTML HEX Color Picker</a:t>
            </a:r>
            <a:endParaRPr sz="2600"/>
          </a:p>
          <a:p>
            <a:pPr indent="-393700" lvl="0" marL="457200" rtl="0" algn="l">
              <a:spcBef>
                <a:spcPts val="0"/>
              </a:spcBef>
              <a:spcAft>
                <a:spcPts val="0"/>
              </a:spcAft>
              <a:buSzPts val="2600"/>
              <a:buChar char="●"/>
            </a:pPr>
            <a:r>
              <a:rPr lang="en" sz="2600"/>
              <a:t>Play </a:t>
            </a:r>
            <a:r>
              <a:rPr lang="en" sz="2600"/>
              <a:t>around</a:t>
            </a:r>
            <a:r>
              <a:rPr lang="en" sz="2600"/>
              <a:t> with it.</a:t>
            </a:r>
            <a:endParaRPr sz="2600"/>
          </a:p>
          <a:p>
            <a:pPr indent="-393700" lvl="0" marL="457200" rtl="0" algn="l">
              <a:spcBef>
                <a:spcPts val="0"/>
              </a:spcBef>
              <a:spcAft>
                <a:spcPts val="0"/>
              </a:spcAft>
              <a:buSzPts val="2600"/>
              <a:buChar char="●"/>
            </a:pPr>
            <a:r>
              <a:rPr lang="en" sz="2600"/>
              <a:t>Repeat the same for RGB Color Picker</a:t>
            </a:r>
            <a:endParaRPr sz="2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63"/>
          <p:cNvSpPr txBox="1"/>
          <p:nvPr>
            <p:ph type="title"/>
          </p:nvPr>
        </p:nvSpPr>
        <p:spPr>
          <a:xfrm>
            <a:off x="3776175" y="189975"/>
            <a:ext cx="5115300" cy="582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Intro to CSS - Colors</a:t>
            </a:r>
            <a:endParaRPr/>
          </a:p>
        </p:txBody>
      </p:sp>
      <p:sp>
        <p:nvSpPr>
          <p:cNvPr id="483" name="Google Shape;483;p63"/>
          <p:cNvSpPr txBox="1"/>
          <p:nvPr>
            <p:ph idx="1" type="subTitle"/>
          </p:nvPr>
        </p:nvSpPr>
        <p:spPr>
          <a:xfrm>
            <a:off x="950450" y="1372450"/>
            <a:ext cx="6645000" cy="47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600"/>
              <a:t>You should be at a page that looks like this:</a:t>
            </a:r>
            <a:endParaRPr sz="2600"/>
          </a:p>
        </p:txBody>
      </p:sp>
      <p:pic>
        <p:nvPicPr>
          <p:cNvPr id="484" name="Google Shape;484;p63"/>
          <p:cNvPicPr preferRelativeResize="0"/>
          <p:nvPr/>
        </p:nvPicPr>
        <p:blipFill>
          <a:blip r:embed="rId3">
            <a:alphaModFix/>
          </a:blip>
          <a:stretch>
            <a:fillRect/>
          </a:stretch>
        </p:blipFill>
        <p:spPr>
          <a:xfrm>
            <a:off x="62300" y="1997350"/>
            <a:ext cx="4445952" cy="2828650"/>
          </a:xfrm>
          <a:prstGeom prst="rect">
            <a:avLst/>
          </a:prstGeom>
          <a:noFill/>
          <a:ln>
            <a:noFill/>
          </a:ln>
        </p:spPr>
      </p:pic>
      <p:pic>
        <p:nvPicPr>
          <p:cNvPr id="485" name="Google Shape;485;p63"/>
          <p:cNvPicPr preferRelativeResize="0"/>
          <p:nvPr/>
        </p:nvPicPr>
        <p:blipFill rotWithShape="1">
          <a:blip r:embed="rId4">
            <a:alphaModFix/>
          </a:blip>
          <a:srcRect b="0" l="0" r="1893" t="0"/>
          <a:stretch/>
        </p:blipFill>
        <p:spPr>
          <a:xfrm>
            <a:off x="4466800" y="2128450"/>
            <a:ext cx="4677202" cy="27630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91" name="Google Shape;491;p64"/>
          <p:cNvSpPr txBox="1"/>
          <p:nvPr>
            <p:ph type="title"/>
          </p:nvPr>
        </p:nvSpPr>
        <p:spPr>
          <a:xfrm>
            <a:off x="3208800" y="167325"/>
            <a:ext cx="5659800" cy="627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2200">
                <a:solidFill>
                  <a:schemeClr val="lt1"/>
                </a:solidFill>
              </a:rPr>
              <a:t>Lesson 2 Challenge 1: Colorful Creature</a:t>
            </a:r>
            <a:endParaRPr sz="2200">
              <a:solidFill>
                <a:schemeClr val="lt1"/>
              </a:solidFill>
            </a:endParaRPr>
          </a:p>
          <a:p>
            <a:pPr indent="0" lvl="0" marL="0" rtl="0" algn="r">
              <a:spcBef>
                <a:spcPts val="0"/>
              </a:spcBef>
              <a:spcAft>
                <a:spcPts val="0"/>
              </a:spcAft>
              <a:buNone/>
            </a:pPr>
            <a:r>
              <a:t/>
            </a:r>
            <a:endParaRPr>
              <a:solidFill>
                <a:schemeClr val="lt1"/>
              </a:solidFill>
            </a:endParaRPr>
          </a:p>
        </p:txBody>
      </p:sp>
      <p:sp>
        <p:nvSpPr>
          <p:cNvPr id="492" name="Google Shape;492;p64"/>
          <p:cNvSpPr txBox="1"/>
          <p:nvPr/>
        </p:nvSpPr>
        <p:spPr>
          <a:xfrm>
            <a:off x="829650" y="1129225"/>
            <a:ext cx="7484700" cy="8466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Clr>
                <a:schemeClr val="dk1"/>
              </a:buClr>
              <a:buSzPts val="1100"/>
              <a:buFont typeface="Arial"/>
              <a:buNone/>
            </a:pPr>
            <a:r>
              <a:rPr b="1" lang="en" sz="2200">
                <a:solidFill>
                  <a:schemeClr val="dk1"/>
                </a:solidFill>
                <a:latin typeface="Helvetica Neue"/>
                <a:ea typeface="Helvetica Neue"/>
                <a:cs typeface="Helvetica Neue"/>
                <a:sym typeface="Helvetica Neue"/>
              </a:rPr>
              <a:t>Use CSS to describe your favorite animal!!</a:t>
            </a:r>
            <a:endParaRPr b="1" sz="22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b="1" sz="2100">
              <a:solidFill>
                <a:schemeClr val="dk1"/>
              </a:solidFill>
              <a:latin typeface="Helvetica Neue"/>
              <a:ea typeface="Helvetica Neue"/>
              <a:cs typeface="Helvetica Neue"/>
              <a:sym typeface="Helvetica Neue"/>
            </a:endParaRPr>
          </a:p>
        </p:txBody>
      </p:sp>
      <p:sp>
        <p:nvSpPr>
          <p:cNvPr id="493" name="Google Shape;493;p64"/>
          <p:cNvSpPr txBox="1"/>
          <p:nvPr/>
        </p:nvSpPr>
        <p:spPr>
          <a:xfrm>
            <a:off x="165225" y="1501025"/>
            <a:ext cx="7643100" cy="374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dk1"/>
                </a:solidFill>
                <a:latin typeface="Helvetica Neue"/>
                <a:ea typeface="Helvetica Neue"/>
                <a:cs typeface="Helvetica Neue"/>
                <a:sym typeface="Helvetica Neue"/>
              </a:rPr>
              <a:t>Things you will need:</a:t>
            </a:r>
            <a:endParaRPr sz="2100">
              <a:solidFill>
                <a:schemeClr val="dk1"/>
              </a:solidFill>
              <a:latin typeface="Helvetica Neue"/>
              <a:ea typeface="Helvetica Neue"/>
              <a:cs typeface="Helvetica Neue"/>
              <a:sym typeface="Helvetica Neue"/>
            </a:endParaRPr>
          </a:p>
          <a:p>
            <a:pPr indent="-361950" lvl="0" marL="457200" rtl="0" algn="l">
              <a:spcBef>
                <a:spcPts val="0"/>
              </a:spcBef>
              <a:spcAft>
                <a:spcPts val="0"/>
              </a:spcAft>
              <a:buClr>
                <a:schemeClr val="dk1"/>
              </a:buClr>
              <a:buSzPts val="2100"/>
              <a:buFont typeface="Helvetica Neue"/>
              <a:buChar char="●"/>
            </a:pPr>
            <a:r>
              <a:rPr lang="en" sz="2100">
                <a:solidFill>
                  <a:schemeClr val="dk1"/>
                </a:solidFill>
                <a:latin typeface="Helvetica Neue"/>
                <a:ea typeface="Helvetica Neue"/>
                <a:cs typeface="Helvetica Neue"/>
                <a:sym typeface="Helvetica Neue"/>
              </a:rPr>
              <a:t>Declare your webpage using html tags</a:t>
            </a:r>
            <a:endParaRPr sz="2100">
              <a:solidFill>
                <a:schemeClr val="dk1"/>
              </a:solidFill>
              <a:latin typeface="Helvetica Neue"/>
              <a:ea typeface="Helvetica Neue"/>
              <a:cs typeface="Helvetica Neue"/>
              <a:sym typeface="Helvetica Neue"/>
            </a:endParaRPr>
          </a:p>
          <a:p>
            <a:pPr indent="-361950" lvl="0" marL="457200" rtl="0" algn="l">
              <a:spcBef>
                <a:spcPts val="0"/>
              </a:spcBef>
              <a:spcAft>
                <a:spcPts val="0"/>
              </a:spcAft>
              <a:buClr>
                <a:schemeClr val="dk1"/>
              </a:buClr>
              <a:buSzPts val="2100"/>
              <a:buFont typeface="Helvetica Neue"/>
              <a:buChar char="●"/>
            </a:pPr>
            <a:r>
              <a:rPr lang="en" sz="2100">
                <a:solidFill>
                  <a:schemeClr val="dk1"/>
                </a:solidFill>
                <a:latin typeface="Helvetica Neue"/>
                <a:ea typeface="Helvetica Neue"/>
                <a:cs typeface="Helvetica Neue"/>
                <a:sym typeface="Helvetica Neue"/>
              </a:rPr>
              <a:t>Title</a:t>
            </a:r>
            <a:endParaRPr sz="2100">
              <a:solidFill>
                <a:schemeClr val="dk1"/>
              </a:solidFill>
              <a:latin typeface="Helvetica Neue"/>
              <a:ea typeface="Helvetica Neue"/>
              <a:cs typeface="Helvetica Neue"/>
              <a:sym typeface="Helvetica Neue"/>
            </a:endParaRPr>
          </a:p>
          <a:p>
            <a:pPr indent="-361950" lvl="0" marL="457200" rtl="0" algn="l">
              <a:spcBef>
                <a:spcPts val="0"/>
              </a:spcBef>
              <a:spcAft>
                <a:spcPts val="0"/>
              </a:spcAft>
              <a:buClr>
                <a:schemeClr val="dk1"/>
              </a:buClr>
              <a:buSzPts val="2100"/>
              <a:buFont typeface="Helvetica Neue"/>
              <a:buChar char="●"/>
            </a:pPr>
            <a:r>
              <a:rPr lang="en" sz="2100">
                <a:solidFill>
                  <a:schemeClr val="dk1"/>
                </a:solidFill>
                <a:latin typeface="Helvetica Neue"/>
                <a:ea typeface="Helvetica Neue"/>
                <a:cs typeface="Helvetica Neue"/>
                <a:sym typeface="Helvetica Neue"/>
              </a:rPr>
              <a:t>Background </a:t>
            </a:r>
            <a:endParaRPr sz="2100">
              <a:solidFill>
                <a:schemeClr val="dk1"/>
              </a:solidFill>
              <a:latin typeface="Helvetica Neue"/>
              <a:ea typeface="Helvetica Neue"/>
              <a:cs typeface="Helvetica Neue"/>
              <a:sym typeface="Helvetica Neue"/>
            </a:endParaRPr>
          </a:p>
          <a:p>
            <a:pPr indent="-361950" lvl="1" marL="914400" rtl="0" algn="l">
              <a:spcBef>
                <a:spcPts val="0"/>
              </a:spcBef>
              <a:spcAft>
                <a:spcPts val="0"/>
              </a:spcAft>
              <a:buClr>
                <a:schemeClr val="dk1"/>
              </a:buClr>
              <a:buSzPts val="2100"/>
              <a:buFont typeface="Helvetica Neue"/>
              <a:buChar char="○"/>
            </a:pPr>
            <a:r>
              <a:rPr lang="en" sz="2100">
                <a:solidFill>
                  <a:schemeClr val="dk1"/>
                </a:solidFill>
                <a:latin typeface="Helvetica Neue"/>
                <a:ea typeface="Helvetica Neue"/>
                <a:cs typeface="Helvetica Neue"/>
                <a:sym typeface="Helvetica Neue"/>
              </a:rPr>
              <a:t>Background color </a:t>
            </a:r>
            <a:r>
              <a:rPr b="1" lang="en" sz="2100">
                <a:solidFill>
                  <a:schemeClr val="dk1"/>
                </a:solidFill>
                <a:latin typeface="Helvetica Neue"/>
                <a:ea typeface="Helvetica Neue"/>
                <a:cs typeface="Helvetica Neue"/>
                <a:sym typeface="Helvetica Neue"/>
              </a:rPr>
              <a:t>(CSS)</a:t>
            </a:r>
            <a:endParaRPr b="1" sz="2100">
              <a:solidFill>
                <a:schemeClr val="dk1"/>
              </a:solidFill>
              <a:latin typeface="Helvetica Neue"/>
              <a:ea typeface="Helvetica Neue"/>
              <a:cs typeface="Helvetica Neue"/>
              <a:sym typeface="Helvetica Neue"/>
            </a:endParaRPr>
          </a:p>
          <a:p>
            <a:pPr indent="-361950" lvl="0" marL="457200" rtl="0" algn="l">
              <a:spcBef>
                <a:spcPts val="0"/>
              </a:spcBef>
              <a:spcAft>
                <a:spcPts val="0"/>
              </a:spcAft>
              <a:buClr>
                <a:schemeClr val="dk1"/>
              </a:buClr>
              <a:buSzPts val="2100"/>
              <a:buFont typeface="Helvetica Neue"/>
              <a:buChar char="●"/>
            </a:pPr>
            <a:r>
              <a:rPr lang="en" sz="2100">
                <a:solidFill>
                  <a:schemeClr val="dk1"/>
                </a:solidFill>
                <a:latin typeface="Helvetica Neue"/>
                <a:ea typeface="Helvetica Neue"/>
                <a:cs typeface="Helvetica Neue"/>
                <a:sym typeface="Helvetica Neue"/>
              </a:rPr>
              <a:t>Heading</a:t>
            </a:r>
            <a:endParaRPr sz="2100">
              <a:solidFill>
                <a:schemeClr val="dk1"/>
              </a:solidFill>
              <a:latin typeface="Helvetica Neue"/>
              <a:ea typeface="Helvetica Neue"/>
              <a:cs typeface="Helvetica Neue"/>
              <a:sym typeface="Helvetica Neue"/>
            </a:endParaRPr>
          </a:p>
          <a:p>
            <a:pPr indent="-361950" lvl="1" marL="914400" rtl="0" algn="l">
              <a:spcBef>
                <a:spcPts val="0"/>
              </a:spcBef>
              <a:spcAft>
                <a:spcPts val="0"/>
              </a:spcAft>
              <a:buClr>
                <a:schemeClr val="dk1"/>
              </a:buClr>
              <a:buSzPts val="2100"/>
              <a:buFont typeface="Helvetica Neue"/>
              <a:buChar char="○"/>
            </a:pPr>
            <a:r>
              <a:rPr lang="en" sz="2100">
                <a:solidFill>
                  <a:schemeClr val="dk1"/>
                </a:solidFill>
                <a:latin typeface="Helvetica Neue"/>
                <a:ea typeface="Helvetica Neue"/>
                <a:cs typeface="Helvetica Neue"/>
                <a:sym typeface="Helvetica Neue"/>
              </a:rPr>
              <a:t>Font and color </a:t>
            </a:r>
            <a:r>
              <a:rPr b="1" lang="en" sz="2100">
                <a:solidFill>
                  <a:schemeClr val="dk1"/>
                </a:solidFill>
                <a:latin typeface="Helvetica Neue"/>
                <a:ea typeface="Helvetica Neue"/>
                <a:cs typeface="Helvetica Neue"/>
                <a:sym typeface="Helvetica Neue"/>
              </a:rPr>
              <a:t>(CSS)</a:t>
            </a:r>
            <a:endParaRPr b="1" sz="2100">
              <a:solidFill>
                <a:schemeClr val="dk1"/>
              </a:solidFill>
              <a:latin typeface="Helvetica Neue"/>
              <a:ea typeface="Helvetica Neue"/>
              <a:cs typeface="Helvetica Neue"/>
              <a:sym typeface="Helvetica Neue"/>
            </a:endParaRPr>
          </a:p>
          <a:p>
            <a:pPr indent="-361950" lvl="0" marL="457200" rtl="0" algn="l">
              <a:spcBef>
                <a:spcPts val="0"/>
              </a:spcBef>
              <a:spcAft>
                <a:spcPts val="0"/>
              </a:spcAft>
              <a:buClr>
                <a:schemeClr val="dk1"/>
              </a:buClr>
              <a:buSzPts val="2100"/>
              <a:buFont typeface="Helvetica Neue"/>
              <a:buChar char="●"/>
            </a:pPr>
            <a:r>
              <a:rPr lang="en" sz="2100">
                <a:solidFill>
                  <a:schemeClr val="dk1"/>
                </a:solidFill>
                <a:latin typeface="Helvetica Neue"/>
                <a:ea typeface="Helvetica Neue"/>
                <a:cs typeface="Helvetica Neue"/>
                <a:sym typeface="Helvetica Neue"/>
              </a:rPr>
              <a:t>Body paragraph describing your chosen animal</a:t>
            </a:r>
            <a:endParaRPr sz="2100">
              <a:solidFill>
                <a:schemeClr val="dk1"/>
              </a:solidFill>
              <a:latin typeface="Helvetica Neue"/>
              <a:ea typeface="Helvetica Neue"/>
              <a:cs typeface="Helvetica Neue"/>
              <a:sym typeface="Helvetica Neue"/>
            </a:endParaRPr>
          </a:p>
          <a:p>
            <a:pPr indent="-361950" lvl="1" marL="914400" rtl="0" algn="l">
              <a:spcBef>
                <a:spcPts val="0"/>
              </a:spcBef>
              <a:spcAft>
                <a:spcPts val="0"/>
              </a:spcAft>
              <a:buClr>
                <a:schemeClr val="dk1"/>
              </a:buClr>
              <a:buSzPts val="2100"/>
              <a:buFont typeface="Helvetica Neue"/>
              <a:buChar char="○"/>
            </a:pPr>
            <a:r>
              <a:rPr lang="en" sz="2100">
                <a:solidFill>
                  <a:schemeClr val="dk1"/>
                </a:solidFill>
                <a:latin typeface="Helvetica Neue"/>
                <a:ea typeface="Helvetica Neue"/>
                <a:cs typeface="Helvetica Neue"/>
                <a:sym typeface="Helvetica Neue"/>
              </a:rPr>
              <a:t>Font and color </a:t>
            </a:r>
            <a:r>
              <a:rPr b="1" lang="en" sz="2100">
                <a:solidFill>
                  <a:schemeClr val="dk1"/>
                </a:solidFill>
                <a:latin typeface="Helvetica Neue"/>
                <a:ea typeface="Helvetica Neue"/>
                <a:cs typeface="Helvetica Neue"/>
                <a:sym typeface="Helvetica Neue"/>
              </a:rPr>
              <a:t>(CSS)</a:t>
            </a:r>
            <a:endParaRPr b="1" sz="2100">
              <a:solidFill>
                <a:schemeClr val="dk1"/>
              </a:solidFill>
              <a:latin typeface="Helvetica Neue"/>
              <a:ea typeface="Helvetica Neue"/>
              <a:cs typeface="Helvetica Neue"/>
              <a:sym typeface="Helvetica Neue"/>
            </a:endParaRPr>
          </a:p>
          <a:p>
            <a:pPr indent="-361950" lvl="0" marL="457200" rtl="0" algn="l">
              <a:spcBef>
                <a:spcPts val="0"/>
              </a:spcBef>
              <a:spcAft>
                <a:spcPts val="0"/>
              </a:spcAft>
              <a:buClr>
                <a:schemeClr val="dk1"/>
              </a:buClr>
              <a:buSzPts val="2100"/>
              <a:buFont typeface="Helvetica Neue"/>
              <a:buChar char="●"/>
            </a:pPr>
            <a:r>
              <a:rPr lang="en" sz="2100">
                <a:solidFill>
                  <a:schemeClr val="dk1"/>
                </a:solidFill>
                <a:latin typeface="Helvetica Neue"/>
                <a:ea typeface="Helvetica Neue"/>
                <a:cs typeface="Helvetica Neue"/>
                <a:sym typeface="Helvetica Neue"/>
              </a:rPr>
              <a:t>Picture of your animal </a:t>
            </a:r>
            <a:endParaRPr sz="21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sz="2100">
              <a:solidFill>
                <a:schemeClr val="dk1"/>
              </a:solidFill>
              <a:latin typeface="Helvetica Neue"/>
              <a:ea typeface="Helvetica Neue"/>
              <a:cs typeface="Helvetica Neue"/>
              <a:sym typeface="Helvetica Neue"/>
            </a:endParaRPr>
          </a:p>
        </p:txBody>
      </p:sp>
      <p:pic>
        <p:nvPicPr>
          <p:cNvPr id="494" name="Google Shape;494;p64"/>
          <p:cNvPicPr preferRelativeResize="0"/>
          <p:nvPr/>
        </p:nvPicPr>
        <p:blipFill rotWithShape="1">
          <a:blip r:embed="rId3">
            <a:alphaModFix/>
          </a:blip>
          <a:srcRect b="17976" l="0" r="22642" t="2589"/>
          <a:stretch/>
        </p:blipFill>
        <p:spPr>
          <a:xfrm>
            <a:off x="5666875" y="2086775"/>
            <a:ext cx="3059051" cy="15276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00" name="Google Shape;500;p65"/>
          <p:cNvSpPr txBox="1"/>
          <p:nvPr>
            <p:ph type="title"/>
          </p:nvPr>
        </p:nvSpPr>
        <p:spPr>
          <a:xfrm>
            <a:off x="3208800" y="167325"/>
            <a:ext cx="5659800" cy="627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2200">
                <a:solidFill>
                  <a:schemeClr val="lt1"/>
                </a:solidFill>
              </a:rPr>
              <a:t>Lesson 2 Challenge 1: Colorful Creature</a:t>
            </a:r>
            <a:endParaRPr sz="2200">
              <a:solidFill>
                <a:schemeClr val="lt1"/>
              </a:solidFill>
            </a:endParaRPr>
          </a:p>
          <a:p>
            <a:pPr indent="0" lvl="0" marL="0" rtl="0" algn="r">
              <a:spcBef>
                <a:spcPts val="0"/>
              </a:spcBef>
              <a:spcAft>
                <a:spcPts val="0"/>
              </a:spcAft>
              <a:buNone/>
            </a:pPr>
            <a:r>
              <a:t/>
            </a:r>
            <a:endParaRPr>
              <a:solidFill>
                <a:schemeClr val="lt1"/>
              </a:solidFill>
            </a:endParaRPr>
          </a:p>
        </p:txBody>
      </p:sp>
      <p:sp>
        <p:nvSpPr>
          <p:cNvPr id="501" name="Google Shape;501;p65"/>
          <p:cNvSpPr txBox="1"/>
          <p:nvPr/>
        </p:nvSpPr>
        <p:spPr>
          <a:xfrm>
            <a:off x="234100" y="1292425"/>
            <a:ext cx="66792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chemeClr val="dk1"/>
                </a:solidFill>
                <a:latin typeface="Helvetica Neue"/>
                <a:ea typeface="Helvetica Neue"/>
                <a:cs typeface="Helvetica Neue"/>
                <a:sym typeface="Helvetica Neue"/>
              </a:rPr>
              <a:t>Hints for when you get stuck!</a:t>
            </a:r>
            <a:endParaRPr sz="2300">
              <a:solidFill>
                <a:schemeClr val="dk1"/>
              </a:solidFill>
              <a:latin typeface="Helvetica Neue"/>
              <a:ea typeface="Helvetica Neue"/>
              <a:cs typeface="Helvetica Neue"/>
              <a:sym typeface="Helvetica Neue"/>
            </a:endParaRPr>
          </a:p>
          <a:p>
            <a:pPr indent="-374650" lvl="0" marL="457200" rtl="0" algn="l">
              <a:spcBef>
                <a:spcPts val="0"/>
              </a:spcBef>
              <a:spcAft>
                <a:spcPts val="0"/>
              </a:spcAft>
              <a:buClr>
                <a:schemeClr val="dk1"/>
              </a:buClr>
              <a:buSzPts val="2300"/>
              <a:buFont typeface="Helvetica Neue"/>
              <a:buChar char="●"/>
            </a:pPr>
            <a:r>
              <a:rPr lang="en" sz="2300">
                <a:solidFill>
                  <a:schemeClr val="dk1"/>
                </a:solidFill>
                <a:latin typeface="Helvetica Neue"/>
                <a:ea typeface="Helvetica Neue"/>
                <a:cs typeface="Helvetica Neue"/>
                <a:sym typeface="Helvetica Neue"/>
              </a:rPr>
              <a:t>-</a:t>
            </a:r>
            <a:r>
              <a:rPr lang="en" sz="2300">
                <a:solidFill>
                  <a:schemeClr val="dk1"/>
                </a:solidFill>
                <a:latin typeface="Helvetica Neue"/>
                <a:ea typeface="Helvetica Neue"/>
                <a:cs typeface="Helvetica Neue"/>
                <a:sym typeface="Helvetica Neue"/>
              </a:rPr>
              <a:t>anything opened must be closed</a:t>
            </a:r>
            <a:endParaRPr sz="2300">
              <a:solidFill>
                <a:schemeClr val="dk1"/>
              </a:solidFill>
              <a:latin typeface="Helvetica Neue"/>
              <a:ea typeface="Helvetica Neue"/>
              <a:cs typeface="Helvetica Neue"/>
              <a:sym typeface="Helvetica Neue"/>
            </a:endParaRPr>
          </a:p>
          <a:p>
            <a:pPr indent="-374650" lvl="1" marL="914400" rtl="0" algn="l">
              <a:spcBef>
                <a:spcPts val="0"/>
              </a:spcBef>
              <a:spcAft>
                <a:spcPts val="0"/>
              </a:spcAft>
              <a:buClr>
                <a:schemeClr val="dk1"/>
              </a:buClr>
              <a:buSzPts val="2300"/>
              <a:buFont typeface="Helvetica Neue"/>
              <a:buChar char="○"/>
            </a:pPr>
            <a:r>
              <a:rPr lang="en" sz="2300">
                <a:solidFill>
                  <a:schemeClr val="dk1"/>
                </a:solidFill>
                <a:latin typeface="Helvetica Neue"/>
                <a:ea typeface="Helvetica Neue"/>
                <a:cs typeface="Helvetica Neue"/>
                <a:sym typeface="Helvetica Neue"/>
              </a:rPr>
              <a:t>Ex: &lt;p&gt;...&lt;/p&gt;</a:t>
            </a:r>
            <a:endParaRPr sz="2300">
              <a:solidFill>
                <a:schemeClr val="dk1"/>
              </a:solidFill>
              <a:latin typeface="Helvetica Neue"/>
              <a:ea typeface="Helvetica Neue"/>
              <a:cs typeface="Helvetica Neue"/>
              <a:sym typeface="Helvetica Neue"/>
            </a:endParaRPr>
          </a:p>
          <a:p>
            <a:pPr indent="-374650" lvl="0" marL="457200" rtl="0" algn="l">
              <a:spcBef>
                <a:spcPts val="0"/>
              </a:spcBef>
              <a:spcAft>
                <a:spcPts val="0"/>
              </a:spcAft>
              <a:buClr>
                <a:schemeClr val="dk1"/>
              </a:buClr>
              <a:buSzPts val="2300"/>
              <a:buFont typeface="Helvetica Neue"/>
              <a:buChar char="●"/>
            </a:pPr>
            <a:r>
              <a:rPr lang="en" sz="2300">
                <a:solidFill>
                  <a:schemeClr val="dk1"/>
                </a:solidFill>
                <a:latin typeface="Helvetica Neue"/>
                <a:ea typeface="Helvetica Neue"/>
                <a:cs typeface="Helvetica Neue"/>
                <a:sym typeface="Helvetica Neue"/>
              </a:rPr>
              <a:t>must declare your webpage as an html document type</a:t>
            </a:r>
            <a:endParaRPr sz="2300">
              <a:solidFill>
                <a:schemeClr val="dk1"/>
              </a:solidFill>
              <a:latin typeface="Helvetica Neue"/>
              <a:ea typeface="Helvetica Neue"/>
              <a:cs typeface="Helvetica Neue"/>
              <a:sym typeface="Helvetica Neue"/>
            </a:endParaRPr>
          </a:p>
          <a:p>
            <a:pPr indent="-374650" lvl="0" marL="457200" rtl="0" algn="l">
              <a:spcBef>
                <a:spcPts val="0"/>
              </a:spcBef>
              <a:spcAft>
                <a:spcPts val="0"/>
              </a:spcAft>
              <a:buClr>
                <a:schemeClr val="dk1"/>
              </a:buClr>
              <a:buSzPts val="2300"/>
              <a:buFont typeface="Helvetica Neue"/>
              <a:buChar char="●"/>
            </a:pPr>
            <a:r>
              <a:rPr lang="en" sz="2300">
                <a:solidFill>
                  <a:schemeClr val="dk1"/>
                </a:solidFill>
                <a:latin typeface="Helvetica Neue"/>
                <a:ea typeface="Helvetica Neue"/>
                <a:cs typeface="Helvetica Neue"/>
                <a:sym typeface="Helvetica Neue"/>
              </a:rPr>
              <a:t>CSS uses the RGB color scale</a:t>
            </a:r>
            <a:endParaRPr sz="2300">
              <a:solidFill>
                <a:schemeClr val="dk1"/>
              </a:solidFill>
              <a:latin typeface="Helvetica Neue"/>
              <a:ea typeface="Helvetica Neue"/>
              <a:cs typeface="Helvetica Neue"/>
              <a:sym typeface="Helvetica Neue"/>
            </a:endParaRPr>
          </a:p>
          <a:p>
            <a:pPr indent="-374650" lvl="1" marL="914400" rtl="0" algn="l">
              <a:spcBef>
                <a:spcPts val="0"/>
              </a:spcBef>
              <a:spcAft>
                <a:spcPts val="0"/>
              </a:spcAft>
              <a:buClr>
                <a:schemeClr val="dk1"/>
              </a:buClr>
              <a:buSzPts val="2300"/>
              <a:buFont typeface="Helvetica Neue"/>
              <a:buChar char="○"/>
            </a:pPr>
            <a:r>
              <a:rPr lang="en" sz="2300">
                <a:solidFill>
                  <a:schemeClr val="dk1"/>
                </a:solidFill>
                <a:latin typeface="Helvetica Neue"/>
                <a:ea typeface="Helvetica Neue"/>
                <a:cs typeface="Helvetica Neue"/>
                <a:sym typeface="Helvetica Neue"/>
              </a:rPr>
              <a:t>-(red, green, blue)</a:t>
            </a:r>
            <a:endParaRPr sz="2300">
              <a:solidFill>
                <a:schemeClr val="dk1"/>
              </a:solidFill>
              <a:latin typeface="Helvetica Neue"/>
              <a:ea typeface="Helvetica Neue"/>
              <a:cs typeface="Helvetica Neue"/>
              <a:sym typeface="Helvetica Neue"/>
            </a:endParaRPr>
          </a:p>
          <a:p>
            <a:pPr indent="-374650" lvl="1" marL="914400" rtl="0" algn="l">
              <a:spcBef>
                <a:spcPts val="0"/>
              </a:spcBef>
              <a:spcAft>
                <a:spcPts val="0"/>
              </a:spcAft>
              <a:buClr>
                <a:schemeClr val="dk1"/>
              </a:buClr>
              <a:buSzPts val="2300"/>
              <a:buFont typeface="Helvetica Neue"/>
              <a:buChar char="○"/>
            </a:pPr>
            <a:r>
              <a:rPr lang="en" sz="2300">
                <a:solidFill>
                  <a:schemeClr val="dk1"/>
                </a:solidFill>
                <a:latin typeface="Helvetica Neue"/>
                <a:ea typeface="Helvetica Neue"/>
                <a:cs typeface="Helvetica Neue"/>
                <a:sym typeface="Helvetica Neue"/>
              </a:rPr>
              <a:t>-ex: Color pink written as (255, 192, 203)</a:t>
            </a:r>
            <a:endParaRPr sz="23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8"/>
          <p:cNvSpPr txBox="1"/>
          <p:nvPr>
            <p:ph type="ctrTitle"/>
          </p:nvPr>
        </p:nvSpPr>
        <p:spPr>
          <a:xfrm>
            <a:off x="311700" y="1345600"/>
            <a:ext cx="4472700" cy="243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Getting ready for class</a:t>
            </a:r>
            <a:endParaRPr/>
          </a:p>
        </p:txBody>
      </p:sp>
      <p:sp>
        <p:nvSpPr>
          <p:cNvPr id="362" name="Google Shape;362;p48"/>
          <p:cNvSpPr txBox="1"/>
          <p:nvPr>
            <p:ph idx="1" type="subTitle"/>
          </p:nvPr>
        </p:nvSpPr>
        <p:spPr>
          <a:xfrm>
            <a:off x="311700" y="3870625"/>
            <a:ext cx="38922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0" lang="en"/>
              <a:t>Have the following: 👉🏽</a:t>
            </a:r>
            <a:endParaRPr i="0"/>
          </a:p>
        </p:txBody>
      </p:sp>
      <p:sp>
        <p:nvSpPr>
          <p:cNvPr id="363" name="Google Shape;363;p48"/>
          <p:cNvSpPr txBox="1"/>
          <p:nvPr/>
        </p:nvSpPr>
        <p:spPr>
          <a:xfrm>
            <a:off x="5415925" y="1310975"/>
            <a:ext cx="351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p:txBody>
      </p:sp>
      <p:sp>
        <p:nvSpPr>
          <p:cNvPr id="364" name="Google Shape;364;p48"/>
          <p:cNvSpPr txBox="1"/>
          <p:nvPr/>
        </p:nvSpPr>
        <p:spPr>
          <a:xfrm>
            <a:off x="5030850" y="478350"/>
            <a:ext cx="4006500" cy="2385900"/>
          </a:xfrm>
          <a:prstGeom prst="rect">
            <a:avLst/>
          </a:prstGeom>
          <a:noFill/>
          <a:ln>
            <a:noFill/>
          </a:ln>
        </p:spPr>
        <p:txBody>
          <a:bodyPr anchorCtr="0" anchor="t" bIns="91425" lIns="91425" spcFirstLastPara="1" rIns="91425" wrap="square" tIns="91425">
            <a:spAutoFit/>
          </a:bodyPr>
          <a:lstStyle/>
          <a:p>
            <a:pPr indent="-393700" lvl="0" marL="457200" rtl="0" algn="l">
              <a:lnSpc>
                <a:spcPct val="150000"/>
              </a:lnSpc>
              <a:spcBef>
                <a:spcPts val="0"/>
              </a:spcBef>
              <a:spcAft>
                <a:spcPts val="0"/>
              </a:spcAft>
              <a:buSzPts val="2600"/>
              <a:buFont typeface="Helvetica Neue Light"/>
              <a:buChar char="●"/>
            </a:pPr>
            <a:r>
              <a:rPr lang="en" sz="2600">
                <a:latin typeface="Helvetica Neue Light"/>
                <a:ea typeface="Helvetica Neue Light"/>
                <a:cs typeface="Helvetica Neue Light"/>
                <a:sym typeface="Helvetica Neue Light"/>
              </a:rPr>
              <a:t>A laptop</a:t>
            </a:r>
            <a:endParaRPr sz="2600">
              <a:latin typeface="Helvetica Neue Light"/>
              <a:ea typeface="Helvetica Neue Light"/>
              <a:cs typeface="Helvetica Neue Light"/>
              <a:sym typeface="Helvetica Neue Light"/>
            </a:endParaRPr>
          </a:p>
          <a:p>
            <a:pPr indent="-393700" lvl="0" marL="457200" rtl="0" algn="l">
              <a:lnSpc>
                <a:spcPct val="150000"/>
              </a:lnSpc>
              <a:spcBef>
                <a:spcPts val="0"/>
              </a:spcBef>
              <a:spcAft>
                <a:spcPts val="0"/>
              </a:spcAft>
              <a:buSzPts val="2600"/>
              <a:buFont typeface="Helvetica Neue Light"/>
              <a:buChar char="●"/>
            </a:pPr>
            <a:r>
              <a:rPr lang="en" sz="2600">
                <a:latin typeface="Helvetica Neue Light"/>
                <a:ea typeface="Helvetica Neue Light"/>
                <a:cs typeface="Helvetica Neue Light"/>
                <a:sym typeface="Helvetica Neue Light"/>
              </a:rPr>
              <a:t>Log into Codepen.io</a:t>
            </a:r>
            <a:endParaRPr sz="2600">
              <a:latin typeface="Helvetica Neue Light"/>
              <a:ea typeface="Helvetica Neue Light"/>
              <a:cs typeface="Helvetica Neue Light"/>
              <a:sym typeface="Helvetica Neue Light"/>
            </a:endParaRPr>
          </a:p>
          <a:p>
            <a:pPr indent="-393700" lvl="0" marL="457200" rtl="0" algn="l">
              <a:lnSpc>
                <a:spcPct val="150000"/>
              </a:lnSpc>
              <a:spcBef>
                <a:spcPts val="0"/>
              </a:spcBef>
              <a:spcAft>
                <a:spcPts val="0"/>
              </a:spcAft>
              <a:buSzPts val="2600"/>
              <a:buFont typeface="Helvetica Neue Light"/>
              <a:buChar char="●"/>
            </a:pPr>
            <a:r>
              <a:rPr lang="en" sz="2600">
                <a:latin typeface="Helvetica Neue Light"/>
                <a:ea typeface="Helvetica Neue Light"/>
                <a:cs typeface="Helvetica Neue Light"/>
                <a:sym typeface="Helvetica Neue Light"/>
              </a:rPr>
              <a:t>Log into W3Schools</a:t>
            </a:r>
            <a:endParaRPr sz="2600">
              <a:latin typeface="Helvetica Neue Light"/>
              <a:ea typeface="Helvetica Neue Light"/>
              <a:cs typeface="Helvetica Neue Light"/>
              <a:sym typeface="Helvetica Neue Light"/>
            </a:endParaRPr>
          </a:p>
          <a:p>
            <a:pPr indent="-393700" lvl="0" marL="457200" rtl="0" algn="l">
              <a:lnSpc>
                <a:spcPct val="150000"/>
              </a:lnSpc>
              <a:spcBef>
                <a:spcPts val="0"/>
              </a:spcBef>
              <a:spcAft>
                <a:spcPts val="0"/>
              </a:spcAft>
              <a:buSzPts val="2600"/>
              <a:buFont typeface="Helvetica Neue Light"/>
              <a:buChar char="●"/>
            </a:pPr>
            <a:r>
              <a:rPr lang="en" sz="2600">
                <a:latin typeface="Helvetica Neue Light"/>
                <a:ea typeface="Helvetica Neue Light"/>
                <a:cs typeface="Helvetica Neue Light"/>
                <a:sym typeface="Helvetica Neue Light"/>
              </a:rPr>
              <a:t>Attention!!!</a:t>
            </a:r>
            <a:endParaRPr sz="2600">
              <a:latin typeface="Helvetica Neue Light"/>
              <a:ea typeface="Helvetica Neue Light"/>
              <a:cs typeface="Helvetica Neue Light"/>
              <a:sym typeface="Helvetica Neue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5" name="Shape 505"/>
        <p:cNvGrpSpPr/>
        <p:nvPr/>
      </p:nvGrpSpPr>
      <p:grpSpPr>
        <a:xfrm>
          <a:off x="0" y="0"/>
          <a:ext cx="0" cy="0"/>
          <a:chOff x="0" y="0"/>
          <a:chExt cx="0" cy="0"/>
        </a:xfrm>
      </p:grpSpPr>
      <p:sp>
        <p:nvSpPr>
          <p:cNvPr id="506" name="Google Shape;506;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07" name="Google Shape;507;p66"/>
          <p:cNvSpPr txBox="1"/>
          <p:nvPr>
            <p:ph type="title"/>
          </p:nvPr>
        </p:nvSpPr>
        <p:spPr>
          <a:xfrm>
            <a:off x="238575" y="2090550"/>
            <a:ext cx="3705600" cy="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a:t>
            </a:r>
            <a:endParaRPr/>
          </a:p>
        </p:txBody>
      </p:sp>
      <p:pic>
        <p:nvPicPr>
          <p:cNvPr id="508" name="Google Shape;508;p66"/>
          <p:cNvPicPr preferRelativeResize="0"/>
          <p:nvPr/>
        </p:nvPicPr>
        <p:blipFill>
          <a:blip r:embed="rId3">
            <a:alphaModFix/>
          </a:blip>
          <a:stretch>
            <a:fillRect/>
          </a:stretch>
        </p:blipFill>
        <p:spPr>
          <a:xfrm>
            <a:off x="4494027" y="1148425"/>
            <a:ext cx="4414824" cy="28466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67"/>
          <p:cNvSpPr txBox="1"/>
          <p:nvPr>
            <p:ph type="ctrTitle"/>
          </p:nvPr>
        </p:nvSpPr>
        <p:spPr>
          <a:xfrm>
            <a:off x="3450850" y="178050"/>
            <a:ext cx="5483400" cy="606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Closing Survey</a:t>
            </a:r>
            <a:endParaRPr/>
          </a:p>
        </p:txBody>
      </p:sp>
      <p:sp>
        <p:nvSpPr>
          <p:cNvPr id="514" name="Google Shape;514;p67"/>
          <p:cNvSpPr/>
          <p:nvPr>
            <p:ph idx="2" type="pic"/>
          </p:nvPr>
        </p:nvSpPr>
        <p:spPr>
          <a:xfrm>
            <a:off x="0" y="962400"/>
            <a:ext cx="3847800" cy="4181100"/>
          </a:xfrm>
          <a:prstGeom prst="rect">
            <a:avLst/>
          </a:prstGeom>
        </p:spPr>
      </p:sp>
      <p:sp>
        <p:nvSpPr>
          <p:cNvPr id="515" name="Google Shape;515;p67"/>
          <p:cNvSpPr txBox="1"/>
          <p:nvPr>
            <p:ph idx="1" type="body"/>
          </p:nvPr>
        </p:nvSpPr>
        <p:spPr>
          <a:xfrm>
            <a:off x="4184625" y="1281675"/>
            <a:ext cx="4374000" cy="372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Fill out this survey to help me teach you better. It’s secret:</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ctr">
              <a:spcBef>
                <a:spcPts val="1200"/>
              </a:spcBef>
              <a:spcAft>
                <a:spcPts val="1200"/>
              </a:spcAft>
              <a:buNone/>
            </a:pPr>
            <a:r>
              <a:rPr b="1" lang="en" sz="2400">
                <a:highlight>
                  <a:srgbClr val="00FFFF"/>
                </a:highlight>
                <a:latin typeface="Helvetica Neue"/>
                <a:ea typeface="Helvetica Neue"/>
                <a:cs typeface="Helvetica Neue"/>
                <a:sym typeface="Helvetica Neue"/>
              </a:rPr>
              <a:t>https://tinyurl.com/32ay68rt</a:t>
            </a:r>
            <a:endParaRPr b="1" sz="2400">
              <a:highlight>
                <a:srgbClr val="00FFFF"/>
              </a:highlight>
              <a:latin typeface="Helvetica Neue"/>
              <a:ea typeface="Helvetica Neue"/>
              <a:cs typeface="Helvetica Neue"/>
              <a:sym typeface="Helvetica Neue"/>
            </a:endParaRPr>
          </a:p>
        </p:txBody>
      </p:sp>
      <p:pic>
        <p:nvPicPr>
          <p:cNvPr id="516" name="Google Shape;516;p67"/>
          <p:cNvPicPr preferRelativeResize="0"/>
          <p:nvPr/>
        </p:nvPicPr>
        <p:blipFill rotWithShape="1">
          <a:blip r:embed="rId3">
            <a:alphaModFix/>
          </a:blip>
          <a:srcRect b="6690" l="10350" r="-10350" t="-6690"/>
          <a:stretch/>
        </p:blipFill>
        <p:spPr>
          <a:xfrm>
            <a:off x="0" y="0"/>
            <a:ext cx="5143501"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9"/>
          <p:cNvSpPr txBox="1"/>
          <p:nvPr>
            <p:ph type="ctrTitle"/>
          </p:nvPr>
        </p:nvSpPr>
        <p:spPr>
          <a:xfrm>
            <a:off x="3624750" y="181300"/>
            <a:ext cx="5340300" cy="585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Ice Breaker!</a:t>
            </a:r>
            <a:endParaRPr/>
          </a:p>
        </p:txBody>
      </p:sp>
      <p:sp>
        <p:nvSpPr>
          <p:cNvPr id="370" name="Google Shape;370;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71" name="Google Shape;371;p49"/>
          <p:cNvSpPr txBox="1"/>
          <p:nvPr/>
        </p:nvSpPr>
        <p:spPr>
          <a:xfrm>
            <a:off x="427825" y="1199000"/>
            <a:ext cx="5962200" cy="538800"/>
          </a:xfrm>
          <a:prstGeom prst="rect">
            <a:avLst/>
          </a:prstGeom>
          <a:noFill/>
          <a:ln>
            <a:noFill/>
          </a:ln>
        </p:spPr>
        <p:txBody>
          <a:bodyPr anchorCtr="0" anchor="t" bIns="91425" lIns="91425" spcFirstLastPara="1" rIns="91425" wrap="square" tIns="91425">
            <a:spAutoFit/>
          </a:bodyPr>
          <a:lstStyle/>
          <a:p>
            <a:pPr indent="-374650" lvl="0" marL="457200" rtl="0" algn="l">
              <a:spcBef>
                <a:spcPts val="0"/>
              </a:spcBef>
              <a:spcAft>
                <a:spcPts val="0"/>
              </a:spcAft>
              <a:buClr>
                <a:schemeClr val="dk1"/>
              </a:buClr>
              <a:buSzPts val="2300"/>
              <a:buFont typeface="Helvetica Neue Light"/>
              <a:buChar char="●"/>
            </a:pPr>
            <a:r>
              <a:rPr lang="en" sz="2300">
                <a:solidFill>
                  <a:schemeClr val="dk1"/>
                </a:solidFill>
                <a:latin typeface="Helvetica Neue Light"/>
                <a:ea typeface="Helvetica Neue Light"/>
                <a:cs typeface="Helvetica Neue Light"/>
                <a:sym typeface="Helvetica Neue Light"/>
              </a:rPr>
              <a:t>How was your Valentines?</a:t>
            </a:r>
            <a:endParaRPr>
              <a:latin typeface="Helvetica Neue Light"/>
              <a:ea typeface="Helvetica Neue Light"/>
              <a:cs typeface="Helvetica Neue Light"/>
              <a:sym typeface="Helvetica Neue Light"/>
            </a:endParaRPr>
          </a:p>
        </p:txBody>
      </p:sp>
      <p:pic>
        <p:nvPicPr>
          <p:cNvPr descr="Introduce Yourselves: Activity for the First Day of Class | HASTAC" id="372" name="Google Shape;372;p49"/>
          <p:cNvPicPr preferRelativeResize="0"/>
          <p:nvPr/>
        </p:nvPicPr>
        <p:blipFill>
          <a:blip r:embed="rId3">
            <a:alphaModFix/>
          </a:blip>
          <a:stretch>
            <a:fillRect/>
          </a:stretch>
        </p:blipFill>
        <p:spPr>
          <a:xfrm>
            <a:off x="3371850" y="2799800"/>
            <a:ext cx="2400300" cy="1714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0"/>
          <p:cNvSpPr txBox="1"/>
          <p:nvPr>
            <p:ph type="ctrTitle"/>
          </p:nvPr>
        </p:nvSpPr>
        <p:spPr>
          <a:xfrm>
            <a:off x="3624750" y="181300"/>
            <a:ext cx="5340300" cy="585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Agenda</a:t>
            </a:r>
            <a:endParaRPr/>
          </a:p>
        </p:txBody>
      </p:sp>
      <p:sp>
        <p:nvSpPr>
          <p:cNvPr id="378" name="Google Shape;378;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79" name="Google Shape;379;p50"/>
          <p:cNvSpPr txBox="1"/>
          <p:nvPr>
            <p:ph idx="1" type="body"/>
          </p:nvPr>
        </p:nvSpPr>
        <p:spPr>
          <a:xfrm>
            <a:off x="374625" y="1281675"/>
            <a:ext cx="5690400" cy="37260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SzPts val="2300"/>
              <a:buChar char="❏"/>
            </a:pPr>
            <a:r>
              <a:rPr lang="en" sz="2300"/>
              <a:t>1. Ice breaker</a:t>
            </a:r>
            <a:endParaRPr sz="2300"/>
          </a:p>
          <a:p>
            <a:pPr indent="-374650" lvl="0" marL="457200" rtl="0" algn="l">
              <a:spcBef>
                <a:spcPts val="0"/>
              </a:spcBef>
              <a:spcAft>
                <a:spcPts val="0"/>
              </a:spcAft>
              <a:buSzPts val="2300"/>
              <a:buChar char="❏"/>
            </a:pPr>
            <a:r>
              <a:rPr lang="en" sz="2300"/>
              <a:t>2. Recap</a:t>
            </a:r>
            <a:endParaRPr sz="2300"/>
          </a:p>
          <a:p>
            <a:pPr indent="-374650" lvl="0" marL="457200" rtl="0" algn="l">
              <a:spcBef>
                <a:spcPts val="0"/>
              </a:spcBef>
              <a:spcAft>
                <a:spcPts val="0"/>
              </a:spcAft>
              <a:buSzPts val="2300"/>
              <a:buChar char="❏"/>
            </a:pPr>
            <a:r>
              <a:rPr lang="en" sz="2300"/>
              <a:t>3. Intro to CSS</a:t>
            </a:r>
            <a:endParaRPr sz="2300"/>
          </a:p>
          <a:p>
            <a:pPr indent="-374650" lvl="0" marL="457200" rtl="0" algn="l">
              <a:spcBef>
                <a:spcPts val="0"/>
              </a:spcBef>
              <a:spcAft>
                <a:spcPts val="0"/>
              </a:spcAft>
              <a:buSzPts val="2300"/>
              <a:buChar char="❏"/>
            </a:pPr>
            <a:r>
              <a:rPr lang="en" sz="2300"/>
              <a:t>4. How to Code CSS</a:t>
            </a:r>
            <a:endParaRPr sz="2300"/>
          </a:p>
          <a:p>
            <a:pPr indent="-374650" lvl="0" marL="457200" rtl="0" algn="l">
              <a:spcBef>
                <a:spcPts val="0"/>
              </a:spcBef>
              <a:spcAft>
                <a:spcPts val="0"/>
              </a:spcAft>
              <a:buSzPts val="2300"/>
              <a:buChar char="❏"/>
            </a:pPr>
            <a:r>
              <a:rPr lang="en" sz="2300"/>
              <a:t>5. Intro to CSS - Colors</a:t>
            </a:r>
            <a:endParaRPr sz="2300"/>
          </a:p>
          <a:p>
            <a:pPr indent="-374650" lvl="0" marL="457200" rtl="0" algn="l">
              <a:spcBef>
                <a:spcPts val="0"/>
              </a:spcBef>
              <a:spcAft>
                <a:spcPts val="0"/>
              </a:spcAft>
              <a:buSzPts val="2300"/>
              <a:buChar char="❏"/>
            </a:pPr>
            <a:r>
              <a:rPr lang="en" sz="2300"/>
              <a:t>6. Lesson 2 Challenge 1: Colorful Creature</a:t>
            </a:r>
            <a:endParaRPr sz="2300"/>
          </a:p>
          <a:p>
            <a:pPr indent="-374650" lvl="0" marL="457200" rtl="0" algn="l">
              <a:spcBef>
                <a:spcPts val="0"/>
              </a:spcBef>
              <a:spcAft>
                <a:spcPts val="0"/>
              </a:spcAft>
              <a:buSzPts val="2300"/>
              <a:buChar char="❏"/>
            </a:pPr>
            <a:r>
              <a:t/>
            </a:r>
            <a:endParaRPr sz="23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1"/>
          <p:cNvSpPr txBox="1"/>
          <p:nvPr>
            <p:ph type="ctrTitle"/>
          </p:nvPr>
        </p:nvSpPr>
        <p:spPr>
          <a:xfrm>
            <a:off x="3624750" y="181300"/>
            <a:ext cx="5340300" cy="585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Recap</a:t>
            </a:r>
            <a:endParaRPr/>
          </a:p>
        </p:txBody>
      </p:sp>
      <p:sp>
        <p:nvSpPr>
          <p:cNvPr id="385" name="Google Shape;385;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86" name="Google Shape;386;p51"/>
          <p:cNvSpPr txBox="1"/>
          <p:nvPr>
            <p:ph idx="1" type="body"/>
          </p:nvPr>
        </p:nvSpPr>
        <p:spPr>
          <a:xfrm>
            <a:off x="374625" y="1281675"/>
            <a:ext cx="5690400" cy="37260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SzPts val="2300"/>
              <a:buChar char="●"/>
            </a:pPr>
            <a:r>
              <a:rPr lang="en" sz="2300"/>
              <a:t>What tag is used for creating lists?</a:t>
            </a:r>
            <a:endParaRPr sz="2300"/>
          </a:p>
          <a:p>
            <a:pPr indent="-374650" lvl="0" marL="457200" rtl="0" algn="l">
              <a:spcBef>
                <a:spcPts val="0"/>
              </a:spcBef>
              <a:spcAft>
                <a:spcPts val="0"/>
              </a:spcAft>
              <a:buSzPts val="2300"/>
              <a:buChar char="●"/>
            </a:pPr>
            <a:r>
              <a:rPr lang="en" sz="2300"/>
              <a:t>What is the difference between opening tags and closing tags?</a:t>
            </a:r>
            <a:endParaRPr sz="2300"/>
          </a:p>
          <a:p>
            <a:pPr indent="-374650" lvl="0" marL="457200" rtl="0" algn="l">
              <a:spcBef>
                <a:spcPts val="0"/>
              </a:spcBef>
              <a:spcAft>
                <a:spcPts val="0"/>
              </a:spcAft>
              <a:buSzPts val="2300"/>
              <a:buChar char="●"/>
            </a:pPr>
            <a:r>
              <a:rPr lang="en" sz="2300"/>
              <a:t>What tag is first used for inserting an image?</a:t>
            </a:r>
            <a:endParaRPr sz="2300"/>
          </a:p>
        </p:txBody>
      </p:sp>
      <p:pic>
        <p:nvPicPr>
          <p:cNvPr id="387" name="Google Shape;387;p51"/>
          <p:cNvPicPr preferRelativeResize="0"/>
          <p:nvPr/>
        </p:nvPicPr>
        <p:blipFill>
          <a:blip r:embed="rId3">
            <a:alphaModFix/>
          </a:blip>
          <a:stretch>
            <a:fillRect/>
          </a:stretch>
        </p:blipFill>
        <p:spPr>
          <a:xfrm>
            <a:off x="6661349" y="3205075"/>
            <a:ext cx="2070325" cy="1851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2"/>
          <p:cNvSpPr txBox="1"/>
          <p:nvPr>
            <p:ph type="ctrTitle"/>
          </p:nvPr>
        </p:nvSpPr>
        <p:spPr>
          <a:xfrm>
            <a:off x="3624750" y="181300"/>
            <a:ext cx="5340300" cy="585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2300"/>
              <a:t>Intro to CSS - Cascading Style Sheet</a:t>
            </a:r>
            <a:endParaRPr sz="2300"/>
          </a:p>
        </p:txBody>
      </p:sp>
      <p:sp>
        <p:nvSpPr>
          <p:cNvPr id="393" name="Google Shape;393;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94" name="Google Shape;394;p52"/>
          <p:cNvSpPr txBox="1"/>
          <p:nvPr/>
        </p:nvSpPr>
        <p:spPr>
          <a:xfrm>
            <a:off x="427825" y="1199000"/>
            <a:ext cx="5535300" cy="325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300">
                <a:solidFill>
                  <a:schemeClr val="dk1"/>
                </a:solidFill>
                <a:latin typeface="Helvetica Neue Light"/>
                <a:ea typeface="Helvetica Neue Light"/>
                <a:cs typeface="Helvetica Neue Light"/>
                <a:sym typeface="Helvetica Neue Light"/>
              </a:rPr>
              <a:t>What is CSS?</a:t>
            </a:r>
            <a:endParaRPr sz="2300">
              <a:solidFill>
                <a:schemeClr val="dk1"/>
              </a:solidFill>
              <a:latin typeface="Helvetica Neue Light"/>
              <a:ea typeface="Helvetica Neue Light"/>
              <a:cs typeface="Helvetica Neue Light"/>
              <a:sym typeface="Helvetica Neue Light"/>
            </a:endParaRPr>
          </a:p>
          <a:p>
            <a:pPr indent="-374650" lvl="0" marL="457200" rtl="0" algn="l">
              <a:lnSpc>
                <a:spcPct val="115000"/>
              </a:lnSpc>
              <a:spcBef>
                <a:spcPts val="0"/>
              </a:spcBef>
              <a:spcAft>
                <a:spcPts val="0"/>
              </a:spcAft>
              <a:buClr>
                <a:schemeClr val="dk1"/>
              </a:buClr>
              <a:buSzPts val="2300"/>
              <a:buFont typeface="Helvetica Neue"/>
              <a:buChar char="●"/>
            </a:pPr>
            <a:r>
              <a:rPr b="1" lang="en" sz="2300">
                <a:solidFill>
                  <a:schemeClr val="dk1"/>
                </a:solidFill>
                <a:latin typeface="Helvetica Neue"/>
                <a:ea typeface="Helvetica Neue"/>
                <a:cs typeface="Helvetica Neue"/>
                <a:sym typeface="Helvetica Neue"/>
              </a:rPr>
              <a:t>CSS = Cascading Style Sheet</a:t>
            </a:r>
            <a:endParaRPr b="1" sz="2300">
              <a:solidFill>
                <a:schemeClr val="dk1"/>
              </a:solidFill>
              <a:latin typeface="Helvetica Neue"/>
              <a:ea typeface="Helvetica Neue"/>
              <a:cs typeface="Helvetica Neue"/>
              <a:sym typeface="Helvetica Neue"/>
            </a:endParaRPr>
          </a:p>
          <a:p>
            <a:pPr indent="-374650" lvl="0" marL="457200" rtl="0" algn="l">
              <a:lnSpc>
                <a:spcPct val="115000"/>
              </a:lnSpc>
              <a:spcBef>
                <a:spcPts val="0"/>
              </a:spcBef>
              <a:spcAft>
                <a:spcPts val="0"/>
              </a:spcAft>
              <a:buClr>
                <a:schemeClr val="dk1"/>
              </a:buClr>
              <a:buSzPts val="2300"/>
              <a:buFont typeface="Helvetica Neue"/>
              <a:buChar char="●"/>
            </a:pPr>
            <a:r>
              <a:rPr b="1" lang="en" sz="2300">
                <a:solidFill>
                  <a:schemeClr val="dk1"/>
                </a:solidFill>
                <a:latin typeface="Helvetica Neue"/>
                <a:ea typeface="Helvetica Neue"/>
                <a:cs typeface="Helvetica Neue"/>
                <a:sym typeface="Helvetica Neue"/>
              </a:rPr>
              <a:t>CSS designs the website.</a:t>
            </a:r>
            <a:endParaRPr b="1" sz="2300">
              <a:solidFill>
                <a:schemeClr val="dk1"/>
              </a:solidFill>
              <a:latin typeface="Helvetica Neue"/>
              <a:ea typeface="Helvetica Neue"/>
              <a:cs typeface="Helvetica Neue"/>
              <a:sym typeface="Helvetica Neue"/>
            </a:endParaRPr>
          </a:p>
          <a:p>
            <a:pPr indent="-374650" lvl="1" marL="914400" rtl="0" algn="l">
              <a:lnSpc>
                <a:spcPct val="115000"/>
              </a:lnSpc>
              <a:spcBef>
                <a:spcPts val="0"/>
              </a:spcBef>
              <a:spcAft>
                <a:spcPts val="0"/>
              </a:spcAft>
              <a:buClr>
                <a:schemeClr val="dk1"/>
              </a:buClr>
              <a:buSzPts val="2300"/>
              <a:buFont typeface="Helvetica Neue Light"/>
              <a:buChar char="○"/>
            </a:pPr>
            <a:r>
              <a:rPr lang="en" sz="2300">
                <a:solidFill>
                  <a:schemeClr val="dk1"/>
                </a:solidFill>
                <a:latin typeface="Helvetica Neue Light"/>
                <a:ea typeface="Helvetica Neue Light"/>
                <a:cs typeface="Helvetica Neue Light"/>
                <a:sym typeface="Helvetica Neue Light"/>
              </a:rPr>
              <a:t>Colors</a:t>
            </a:r>
            <a:endParaRPr sz="2300">
              <a:solidFill>
                <a:schemeClr val="dk1"/>
              </a:solidFill>
              <a:latin typeface="Helvetica Neue Light"/>
              <a:ea typeface="Helvetica Neue Light"/>
              <a:cs typeface="Helvetica Neue Light"/>
              <a:sym typeface="Helvetica Neue Light"/>
            </a:endParaRPr>
          </a:p>
          <a:p>
            <a:pPr indent="-374650" lvl="1" marL="914400" rtl="0" algn="l">
              <a:lnSpc>
                <a:spcPct val="115000"/>
              </a:lnSpc>
              <a:spcBef>
                <a:spcPts val="0"/>
              </a:spcBef>
              <a:spcAft>
                <a:spcPts val="0"/>
              </a:spcAft>
              <a:buClr>
                <a:schemeClr val="dk1"/>
              </a:buClr>
              <a:buSzPts val="2300"/>
              <a:buFont typeface="Helvetica Neue Light"/>
              <a:buChar char="○"/>
            </a:pPr>
            <a:r>
              <a:rPr lang="en" sz="2300">
                <a:solidFill>
                  <a:schemeClr val="dk1"/>
                </a:solidFill>
                <a:latin typeface="Helvetica Neue Light"/>
                <a:ea typeface="Helvetica Neue Light"/>
                <a:cs typeface="Helvetica Neue Light"/>
                <a:sym typeface="Helvetica Neue Light"/>
              </a:rPr>
              <a:t>Fonts</a:t>
            </a:r>
            <a:endParaRPr sz="2300">
              <a:solidFill>
                <a:schemeClr val="dk1"/>
              </a:solidFill>
              <a:latin typeface="Helvetica Neue Light"/>
              <a:ea typeface="Helvetica Neue Light"/>
              <a:cs typeface="Helvetica Neue Light"/>
              <a:sym typeface="Helvetica Neue Light"/>
            </a:endParaRPr>
          </a:p>
          <a:p>
            <a:pPr indent="-374650" lvl="1" marL="914400" rtl="0" algn="l">
              <a:lnSpc>
                <a:spcPct val="115000"/>
              </a:lnSpc>
              <a:spcBef>
                <a:spcPts val="0"/>
              </a:spcBef>
              <a:spcAft>
                <a:spcPts val="0"/>
              </a:spcAft>
              <a:buClr>
                <a:schemeClr val="dk1"/>
              </a:buClr>
              <a:buSzPts val="2300"/>
              <a:buFont typeface="Helvetica Neue Light"/>
              <a:buChar char="○"/>
            </a:pPr>
            <a:r>
              <a:rPr lang="en" sz="2300">
                <a:solidFill>
                  <a:schemeClr val="dk1"/>
                </a:solidFill>
                <a:latin typeface="Helvetica Neue Light"/>
                <a:ea typeface="Helvetica Neue Light"/>
                <a:cs typeface="Helvetica Neue Light"/>
                <a:sym typeface="Helvetica Neue Light"/>
              </a:rPr>
              <a:t>Layouts</a:t>
            </a:r>
            <a:endParaRPr sz="2300">
              <a:solidFill>
                <a:schemeClr val="dk1"/>
              </a:solidFill>
              <a:latin typeface="Helvetica Neue Light"/>
              <a:ea typeface="Helvetica Neue Light"/>
              <a:cs typeface="Helvetica Neue Light"/>
              <a:sym typeface="Helvetica Neue Light"/>
            </a:endParaRPr>
          </a:p>
          <a:p>
            <a:pPr indent="-374650" lvl="0" marL="457200" rtl="0" algn="l">
              <a:lnSpc>
                <a:spcPct val="115000"/>
              </a:lnSpc>
              <a:spcBef>
                <a:spcPts val="0"/>
              </a:spcBef>
              <a:spcAft>
                <a:spcPts val="0"/>
              </a:spcAft>
              <a:buClr>
                <a:schemeClr val="dk1"/>
              </a:buClr>
              <a:buSzPts val="2300"/>
              <a:buFont typeface="Helvetica Neue Light"/>
              <a:buChar char="●"/>
            </a:pPr>
            <a:r>
              <a:rPr lang="en" sz="2300">
                <a:solidFill>
                  <a:schemeClr val="dk1"/>
                </a:solidFill>
                <a:latin typeface="Helvetica Neue Light"/>
                <a:ea typeface="Helvetica Neue Light"/>
                <a:cs typeface="Helvetica Neue Light"/>
                <a:sym typeface="Helvetica Neue Light"/>
              </a:rPr>
              <a:t>You can use CSS with anything.</a:t>
            </a:r>
            <a:endParaRPr sz="23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a:latin typeface="Helvetica Neue Light"/>
              <a:ea typeface="Helvetica Neue Light"/>
              <a:cs typeface="Helvetica Neue Light"/>
              <a:sym typeface="Helvetica Neue Light"/>
            </a:endParaRPr>
          </a:p>
        </p:txBody>
      </p:sp>
      <p:pic>
        <p:nvPicPr>
          <p:cNvPr id="395" name="Google Shape;395;p52"/>
          <p:cNvPicPr preferRelativeResize="0"/>
          <p:nvPr/>
        </p:nvPicPr>
        <p:blipFill>
          <a:blip r:embed="rId3">
            <a:alphaModFix/>
          </a:blip>
          <a:stretch>
            <a:fillRect/>
          </a:stretch>
        </p:blipFill>
        <p:spPr>
          <a:xfrm>
            <a:off x="5867575" y="1654569"/>
            <a:ext cx="3153575" cy="267536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3"/>
          <p:cNvSpPr txBox="1"/>
          <p:nvPr>
            <p:ph type="ctrTitle"/>
          </p:nvPr>
        </p:nvSpPr>
        <p:spPr>
          <a:xfrm>
            <a:off x="3624750" y="181300"/>
            <a:ext cx="5340300" cy="585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2300"/>
              <a:t>Intro to CSS - Cascading Style Sheet</a:t>
            </a:r>
            <a:endParaRPr/>
          </a:p>
        </p:txBody>
      </p:sp>
      <p:sp>
        <p:nvSpPr>
          <p:cNvPr id="401" name="Google Shape;401;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02" name="Google Shape;402;p53"/>
          <p:cNvSpPr txBox="1"/>
          <p:nvPr/>
        </p:nvSpPr>
        <p:spPr>
          <a:xfrm>
            <a:off x="427825" y="1199000"/>
            <a:ext cx="80445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solidFill>
                  <a:schemeClr val="dk1"/>
                </a:solidFill>
                <a:latin typeface="Helvetica Neue"/>
                <a:ea typeface="Helvetica Neue"/>
                <a:cs typeface="Helvetica Neue"/>
                <a:sym typeface="Helvetica Neue"/>
              </a:rPr>
              <a:t>Difference between HTML and CSS:</a:t>
            </a:r>
            <a:endParaRPr b="1" sz="2300">
              <a:solidFill>
                <a:schemeClr val="dk1"/>
              </a:solidFill>
              <a:latin typeface="Helvetica Neue"/>
              <a:ea typeface="Helvetica Neue"/>
              <a:cs typeface="Helvetica Neue"/>
              <a:sym typeface="Helvetica Neue"/>
            </a:endParaRPr>
          </a:p>
          <a:p>
            <a:pPr indent="0" lvl="0" marL="0" rtl="0" algn="ctr">
              <a:spcBef>
                <a:spcPts val="0"/>
              </a:spcBef>
              <a:spcAft>
                <a:spcPts val="0"/>
              </a:spcAft>
              <a:buNone/>
            </a:pPr>
            <a:r>
              <a:rPr b="1" lang="en" sz="2300">
                <a:solidFill>
                  <a:schemeClr val="dk1"/>
                </a:solidFill>
                <a:latin typeface="Helvetica Neue"/>
                <a:ea typeface="Helvetica Neue"/>
                <a:cs typeface="Helvetica Neue"/>
                <a:sym typeface="Helvetica Neue"/>
              </a:rPr>
              <a:t>HTML creates the web pages, CSS designs them.</a:t>
            </a:r>
            <a:endParaRPr b="1" sz="2300">
              <a:solidFill>
                <a:schemeClr val="dk1"/>
              </a:solidFill>
              <a:latin typeface="Helvetica Neue"/>
              <a:ea typeface="Helvetica Neue"/>
              <a:cs typeface="Helvetica Neue"/>
              <a:sym typeface="Helvetica Neue"/>
            </a:endParaRPr>
          </a:p>
        </p:txBody>
      </p:sp>
      <p:pic>
        <p:nvPicPr>
          <p:cNvPr id="403" name="Google Shape;403;p53"/>
          <p:cNvPicPr preferRelativeResize="0"/>
          <p:nvPr/>
        </p:nvPicPr>
        <p:blipFill rotWithShape="1">
          <a:blip r:embed="rId3">
            <a:alphaModFix/>
          </a:blip>
          <a:srcRect b="10809" l="0" r="0" t="0"/>
          <a:stretch/>
        </p:blipFill>
        <p:spPr>
          <a:xfrm>
            <a:off x="427827" y="2415825"/>
            <a:ext cx="4143525" cy="2176925"/>
          </a:xfrm>
          <a:prstGeom prst="rect">
            <a:avLst/>
          </a:prstGeom>
          <a:noFill/>
          <a:ln>
            <a:noFill/>
          </a:ln>
        </p:spPr>
      </p:pic>
      <p:pic>
        <p:nvPicPr>
          <p:cNvPr id="404" name="Google Shape;404;p53"/>
          <p:cNvPicPr preferRelativeResize="0"/>
          <p:nvPr/>
        </p:nvPicPr>
        <p:blipFill>
          <a:blip r:embed="rId4">
            <a:alphaModFix/>
          </a:blip>
          <a:stretch>
            <a:fillRect/>
          </a:stretch>
        </p:blipFill>
        <p:spPr>
          <a:xfrm>
            <a:off x="5054651" y="2034299"/>
            <a:ext cx="3109174" cy="3109200"/>
          </a:xfrm>
          <a:prstGeom prst="rect">
            <a:avLst/>
          </a:prstGeom>
          <a:noFill/>
          <a:ln>
            <a:noFill/>
          </a:ln>
        </p:spPr>
      </p:pic>
      <p:sp>
        <p:nvSpPr>
          <p:cNvPr id="405" name="Google Shape;405;p53"/>
          <p:cNvSpPr txBox="1"/>
          <p:nvPr/>
        </p:nvSpPr>
        <p:spPr>
          <a:xfrm>
            <a:off x="5054650" y="4376300"/>
            <a:ext cx="25647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highlight>
                  <a:srgbClr val="FFFF00"/>
                </a:highlight>
                <a:latin typeface="Helvetica Neue"/>
                <a:ea typeface="Helvetica Neue"/>
                <a:cs typeface="Helvetica Neue"/>
                <a:sym typeface="Helvetica Neue"/>
              </a:rPr>
              <a:t>HTML</a:t>
            </a:r>
            <a:endParaRPr b="1" sz="2100">
              <a:highlight>
                <a:srgbClr val="FFFF00"/>
              </a:highlight>
              <a:latin typeface="Helvetica Neue"/>
              <a:ea typeface="Helvetica Neue"/>
              <a:cs typeface="Helvetica Neue"/>
              <a:sym typeface="Helvetica Neue"/>
            </a:endParaRPr>
          </a:p>
        </p:txBody>
      </p:sp>
      <p:sp>
        <p:nvSpPr>
          <p:cNvPr id="406" name="Google Shape;406;p53"/>
          <p:cNvSpPr txBox="1"/>
          <p:nvPr/>
        </p:nvSpPr>
        <p:spPr>
          <a:xfrm>
            <a:off x="5599125" y="2317800"/>
            <a:ext cx="25647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highlight>
                  <a:srgbClr val="FFFF00"/>
                </a:highlight>
                <a:latin typeface="Helvetica Neue"/>
                <a:ea typeface="Helvetica Neue"/>
                <a:cs typeface="Helvetica Neue"/>
                <a:sym typeface="Helvetica Neue"/>
              </a:rPr>
              <a:t>CSS</a:t>
            </a:r>
            <a:endParaRPr b="1" sz="2100">
              <a:highlight>
                <a:srgbClr val="FFFF00"/>
              </a:highlight>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4"/>
          <p:cNvSpPr txBox="1"/>
          <p:nvPr>
            <p:ph type="ctrTitle"/>
          </p:nvPr>
        </p:nvSpPr>
        <p:spPr>
          <a:xfrm>
            <a:off x="3624750" y="181300"/>
            <a:ext cx="5340300" cy="585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2300"/>
              <a:t>Intro to CSS - Cascading Style Sheet</a:t>
            </a:r>
            <a:endParaRPr/>
          </a:p>
        </p:txBody>
      </p:sp>
      <p:sp>
        <p:nvSpPr>
          <p:cNvPr id="412" name="Google Shape;412;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13" name="Google Shape;413;p54"/>
          <p:cNvSpPr txBox="1"/>
          <p:nvPr/>
        </p:nvSpPr>
        <p:spPr>
          <a:xfrm>
            <a:off x="427825" y="1199000"/>
            <a:ext cx="5177100" cy="298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300">
                <a:solidFill>
                  <a:schemeClr val="dk1"/>
                </a:solidFill>
                <a:latin typeface="Helvetica Neue Light"/>
                <a:ea typeface="Helvetica Neue Light"/>
                <a:cs typeface="Helvetica Neue Light"/>
                <a:sym typeface="Helvetica Neue Light"/>
              </a:rPr>
              <a:t>Why do we need CSS?</a:t>
            </a:r>
            <a:endParaRPr sz="2300">
              <a:solidFill>
                <a:schemeClr val="dk1"/>
              </a:solidFill>
              <a:latin typeface="Helvetica Neue Light"/>
              <a:ea typeface="Helvetica Neue Light"/>
              <a:cs typeface="Helvetica Neue Light"/>
              <a:sym typeface="Helvetica Neue Light"/>
            </a:endParaRPr>
          </a:p>
          <a:p>
            <a:pPr indent="-374650" lvl="0" marL="457200" rtl="0" algn="l">
              <a:lnSpc>
                <a:spcPct val="115000"/>
              </a:lnSpc>
              <a:spcBef>
                <a:spcPts val="0"/>
              </a:spcBef>
              <a:spcAft>
                <a:spcPts val="0"/>
              </a:spcAft>
              <a:buClr>
                <a:schemeClr val="dk1"/>
              </a:buClr>
              <a:buSzPts val="2300"/>
              <a:buFont typeface="Helvetica Neue Light"/>
              <a:buChar char="●"/>
            </a:pPr>
            <a:r>
              <a:rPr lang="en" sz="2300">
                <a:solidFill>
                  <a:schemeClr val="dk1"/>
                </a:solidFill>
                <a:latin typeface="Helvetica Neue Light"/>
                <a:ea typeface="Helvetica Neue Light"/>
                <a:cs typeface="Helvetica Neue Light"/>
                <a:sym typeface="Helvetica Neue Light"/>
              </a:rPr>
              <a:t>You can play around with the design and layout of a web page.</a:t>
            </a:r>
            <a:endParaRPr sz="2300">
              <a:solidFill>
                <a:schemeClr val="dk1"/>
              </a:solidFill>
              <a:latin typeface="Helvetica Neue Light"/>
              <a:ea typeface="Helvetica Neue Light"/>
              <a:cs typeface="Helvetica Neue Light"/>
              <a:sym typeface="Helvetica Neue Light"/>
            </a:endParaRPr>
          </a:p>
          <a:p>
            <a:pPr indent="-374650" lvl="0" marL="457200" rtl="0" algn="l">
              <a:lnSpc>
                <a:spcPct val="115000"/>
              </a:lnSpc>
              <a:spcBef>
                <a:spcPts val="0"/>
              </a:spcBef>
              <a:spcAft>
                <a:spcPts val="0"/>
              </a:spcAft>
              <a:buClr>
                <a:schemeClr val="dk1"/>
              </a:buClr>
              <a:buSzPts val="2300"/>
              <a:buFont typeface="Helvetica Neue Light"/>
              <a:buChar char="●"/>
            </a:pPr>
            <a:r>
              <a:rPr lang="en" sz="2300">
                <a:solidFill>
                  <a:schemeClr val="dk1"/>
                </a:solidFill>
                <a:latin typeface="Helvetica Neue Light"/>
                <a:ea typeface="Helvetica Neue Light"/>
                <a:cs typeface="Helvetica Neue Light"/>
                <a:sym typeface="Helvetica Neue Light"/>
              </a:rPr>
              <a:t>You can change it for different devices; phone, laptop, and tablet.</a:t>
            </a:r>
            <a:endParaRPr sz="2300">
              <a:solidFill>
                <a:schemeClr val="dk1"/>
              </a:solidFill>
              <a:latin typeface="Helvetica Neue Light"/>
              <a:ea typeface="Helvetica Neue Light"/>
              <a:cs typeface="Helvetica Neue Light"/>
              <a:sym typeface="Helvetica Neue Light"/>
            </a:endParaRPr>
          </a:p>
          <a:p>
            <a:pPr indent="-374650" lvl="0" marL="457200" rtl="0" algn="l">
              <a:lnSpc>
                <a:spcPct val="115000"/>
              </a:lnSpc>
              <a:spcBef>
                <a:spcPts val="0"/>
              </a:spcBef>
              <a:spcAft>
                <a:spcPts val="0"/>
              </a:spcAft>
              <a:buClr>
                <a:schemeClr val="dk1"/>
              </a:buClr>
              <a:buSzPts val="2300"/>
              <a:buFont typeface="Helvetica Neue Light"/>
              <a:buChar char="●"/>
            </a:pPr>
            <a:r>
              <a:rPr lang="en" sz="2300">
                <a:solidFill>
                  <a:schemeClr val="dk1"/>
                </a:solidFill>
                <a:latin typeface="Helvetica Neue Light"/>
                <a:ea typeface="Helvetica Neue Light"/>
                <a:cs typeface="Helvetica Neue Light"/>
                <a:sym typeface="Helvetica Neue Light"/>
              </a:rPr>
              <a:t>Can make websites more accessible and cool.</a:t>
            </a:r>
            <a:endParaRPr sz="2300">
              <a:solidFill>
                <a:schemeClr val="dk1"/>
              </a:solidFill>
              <a:latin typeface="Helvetica Neue Light"/>
              <a:ea typeface="Helvetica Neue Light"/>
              <a:cs typeface="Helvetica Neue Light"/>
              <a:sym typeface="Helvetica Neue Light"/>
            </a:endParaRPr>
          </a:p>
        </p:txBody>
      </p:sp>
      <p:pic>
        <p:nvPicPr>
          <p:cNvPr id="414" name="Google Shape;414;p54"/>
          <p:cNvPicPr preferRelativeResize="0"/>
          <p:nvPr/>
        </p:nvPicPr>
        <p:blipFill>
          <a:blip r:embed="rId3">
            <a:alphaModFix/>
          </a:blip>
          <a:stretch>
            <a:fillRect/>
          </a:stretch>
        </p:blipFill>
        <p:spPr>
          <a:xfrm>
            <a:off x="5604925" y="1318975"/>
            <a:ext cx="2964450" cy="2964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5"/>
          <p:cNvSpPr txBox="1"/>
          <p:nvPr>
            <p:ph type="ctrTitle"/>
          </p:nvPr>
        </p:nvSpPr>
        <p:spPr>
          <a:xfrm>
            <a:off x="3624750" y="181300"/>
            <a:ext cx="5340300" cy="585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2300"/>
              <a:t>Intro to CSS - Cascading Style Sheet</a:t>
            </a:r>
            <a:endParaRPr/>
          </a:p>
        </p:txBody>
      </p:sp>
      <p:sp>
        <p:nvSpPr>
          <p:cNvPr id="420" name="Google Shape;420;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descr="If you've ever made a website before, you've likely come across the word CSS. But what the heck is it? Well in this video I answer the question of What Is CSS? And explain how it works!&#10;&#10;A modern day website is made up of 3 different files, or codes, which are:&#10;1. HTML = Structure &#10;2. Javascript = Behavior&#10;3. CSS = Appearance &amp; Style&#10;&#10;CSS is short for &quot;Cascading Style Sheet&quot;.&#10;&#10;It helps determine things like colors, fonts, the positioning of certain elements, and even a little bit of animation.&#10;&#10;Now the first word is Cascading, what does this mean?&#10;&#10;Well let's keep it simple and say you have a website that is made up of 3 sections, each containing some heading text. Now let's say you assign all these texts to have a class of &quot;Heading 2&quot; aka &quot;h2&quot; and you want them to be Open Sans font.&#10;&#10;Well you can write a bit of code that will change all of them at once throughout you entire website. This is why it's called Cascading. And you can also assign multiple values to these elements such a font size, color, weight, and more.&#10;&#10;Example:&#10;h2 {&#10;   font-family: &quot;Open Sans&quot;;&#10;   font-size: 32px;&#10;   color: blue;&#10;   font-weight: bold;&#10;}&#10;&#10;And it's not just for text. Any visual element on your site such as backgrounds, boxes, headers, footers, images, and so on can all be altered with simple CSS.&#10;&#10;So the next word is &quot;style&quot; which makes perfect sense already since CSS alters the style of your website.&#10;&#10;So let's move on to the third word which is &quot;Sheets&quot;.&#10;&#10;By sheets I mean &quot;Stylesheets&quot; Which is basically like writing a bunch of custom CSS settings for text, backgrounds, image properties, etc. and saving it as one file, aka a &quot;sheet&quot; (custom.css) that you can apply to multiple web pages all with different content and layouts to achieve a cohesive style throughout your entire website.&#10;&#10;Now one more important part about CSS is called &quot;selectors.&quot;&#10;&#10;And selectors are what you use to identify certain elements on your website. And you have &quot;class&quot; and you have &quot;id&quot;.&#10;&#10;So what's the difference?&#10;&#10;Well to put it simply, a class is used to identify multiple elements on your website so you change the style of all of those elements at once. And this is indicated with a dot function&#10;Example:&#10;.body&#10;&#10;While an id is given to one specific element on your website and is unique to that element and cannot be used elsewhere. This is indicated by a # function and is used in order for you to change that one element specifically without affecting anything else.&#10;&#10;Example: #header&#10;&#10;RELATED BLOG POST&#10;-----------------------------------------&#10;&#10;https://createaprowebsite.com/website-color-schemes&#10;&#10;&#10;OTHER HELPFUL VIDEOS&#10;-----------------------------------------&#10;&#10;How to Make a Website | STEP-BY-STEP 2020:&#10;https://www.youtube.com/watch?v=hfglk7JsalM&amp;t=15s&#10;&#10;What is Web Hosting?&#10;https://www.youtube.com/watch?v=H8oAvyqQwew&amp;t=44s&#10;&#10;What is WordPress?&#10;https://www.youtube.com/watch?v=71EZb94AS1k&#10;&#10;FOLLOW &amp; CONNECT WITH US&#10;--------------------------------------------------&#10;&#10;My Website :&#10;https://createaprowebsite.com&#10;&#10;Create a Pro Website Instagram:&#10;https://www.instagram.com/createaprowebsite/&#10;&#10;Create a Pro Website Facebook:&#10;https://www.facebook.com/createaprowebsite/&#10;&#10;Dale McManus Instagram:&#10;https://instagram.com/dalemcmanus/&#10;&#10;And don't forget to SUBSCRIBE to Create a Pro Website for more awesome website tutorials:&#10;http://youtube.com/createaprowebsite?sub_confirmation=1" id="421" name="Google Shape;421;p55" title="What is CSS? And How It Works!">
            <a:hlinkClick r:id="rId3"/>
          </p:cNvPr>
          <p:cNvPicPr preferRelativeResize="0"/>
          <p:nvPr/>
        </p:nvPicPr>
        <p:blipFill>
          <a:blip r:embed="rId4">
            <a:alphaModFix/>
          </a:blip>
          <a:stretch>
            <a:fillRect/>
          </a:stretch>
        </p:blipFill>
        <p:spPr>
          <a:xfrm>
            <a:off x="2134412" y="1263650"/>
            <a:ext cx="4875175" cy="3656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1000"/>
                                        <p:tgtEl>
                                          <p:spTgt spid="4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1000"/>
                                        <p:tgtEl>
                                          <p:spTgt spid="4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